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7" r:id="rId1"/>
    <p:sldMasterId id="2147483707" r:id="rId2"/>
    <p:sldMasterId id="2147483709" r:id="rId3"/>
    <p:sldMasterId id="2147483711" r:id="rId4"/>
  </p:sldMasterIdLst>
  <p:notesMasterIdLst>
    <p:notesMasterId r:id="rId25"/>
  </p:notesMasterIdLst>
  <p:sldIdLst>
    <p:sldId id="268" r:id="rId5"/>
    <p:sldId id="272" r:id="rId6"/>
    <p:sldId id="263" r:id="rId7"/>
    <p:sldId id="270" r:id="rId8"/>
    <p:sldId id="273" r:id="rId9"/>
    <p:sldId id="269" r:id="rId10"/>
    <p:sldId id="265" r:id="rId11"/>
    <p:sldId id="266" r:id="rId12"/>
    <p:sldId id="281" r:id="rId13"/>
    <p:sldId id="275" r:id="rId14"/>
    <p:sldId id="262" r:id="rId15"/>
    <p:sldId id="260" r:id="rId16"/>
    <p:sldId id="278" r:id="rId17"/>
    <p:sldId id="267" r:id="rId18"/>
    <p:sldId id="276" r:id="rId19"/>
    <p:sldId id="282" r:id="rId20"/>
    <p:sldId id="283" r:id="rId21"/>
    <p:sldId id="284" r:id="rId22"/>
    <p:sldId id="280" r:id="rId23"/>
    <p:sldId id="279" r:id="rId24"/>
  </p:sldIdLst>
  <p:sldSz cx="9144000" cy="5145088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9BD1"/>
    <a:srgbClr val="EBF5FF"/>
    <a:srgbClr val="F3C011"/>
    <a:srgbClr val="CF8182"/>
    <a:srgbClr val="00B050"/>
    <a:srgbClr val="C1D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9" d="100"/>
          <a:sy n="99" d="100"/>
        </p:scale>
        <p:origin x="-352" y="-3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751255-F8D1-8B45-B863-CCA9D27BCC11}" type="doc">
      <dgm:prSet loTypeId="urn:microsoft.com/office/officeart/2009/3/layout/CircleRelationship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0E8A99BC-75E8-8C44-908D-8F39C4531C1E}">
      <dgm:prSet phldrT="[Texte]" custT="1"/>
      <dgm:spPr/>
      <dgm:t>
        <a:bodyPr/>
        <a:lstStyle/>
        <a:p>
          <a:r>
            <a:rPr lang="fr-FR" sz="1600" dirty="0" smtClean="0">
              <a:solidFill>
                <a:schemeClr val="tx1"/>
              </a:solidFill>
            </a:rPr>
            <a:t>Lavoisier</a:t>
          </a:r>
        </a:p>
        <a:p>
          <a:r>
            <a:rPr lang="fr-FR" sz="1600" dirty="0" smtClean="0">
              <a:solidFill>
                <a:schemeClr val="tx1"/>
              </a:solidFill>
            </a:rPr>
            <a:t>(1743-1794)</a:t>
          </a:r>
        </a:p>
        <a:p>
          <a:endParaRPr lang="fr-FR" sz="1600" dirty="0">
            <a:solidFill>
              <a:schemeClr val="tx1"/>
            </a:solidFill>
          </a:endParaRPr>
        </a:p>
      </dgm:t>
    </dgm:pt>
    <dgm:pt modelId="{ECBF1536-46D0-6D48-ADA3-BFB61D80F36D}" type="parTrans" cxnId="{AE178981-93EA-1546-A4FB-44D15DBB8162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3721DD37-FE4C-2C44-9A13-0D9F79EAF8CB}" type="sibTrans" cxnId="{AE178981-93EA-1546-A4FB-44D15DBB8162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808EC938-6C2F-E247-A110-38C0561F58CC}">
      <dgm:prSet phldrT="[Texte]"/>
      <dgm:spPr/>
      <dgm:t>
        <a:bodyPr/>
        <a:lstStyle/>
        <a:p>
          <a:r>
            <a:rPr lang="fr-FR" dirty="0" smtClean="0">
              <a:solidFill>
                <a:schemeClr val="tx1"/>
              </a:solidFill>
            </a:rPr>
            <a:t>Schelle</a:t>
          </a:r>
        </a:p>
        <a:p>
          <a:r>
            <a:rPr lang="fr-FR" dirty="0" smtClean="0">
              <a:solidFill>
                <a:schemeClr val="tx1"/>
              </a:solidFill>
            </a:rPr>
            <a:t>(1742-1786)</a:t>
          </a:r>
          <a:endParaRPr lang="fr-FR" dirty="0">
            <a:solidFill>
              <a:schemeClr val="tx1"/>
            </a:solidFill>
          </a:endParaRPr>
        </a:p>
      </dgm:t>
    </dgm:pt>
    <dgm:pt modelId="{009472E3-9F4E-F144-AB99-CF1BA73E5498}" type="parTrans" cxnId="{73429F0D-B2B5-094C-9AA9-D31ABB6D1F50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D326CD01-540C-2E4F-9233-4F5233C1818E}" type="sibTrans" cxnId="{73429F0D-B2B5-094C-9AA9-D31ABB6D1F50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F2CF7928-E509-6044-B3D0-6B3966B9D9DA}">
      <dgm:prSet phldrT="[Texte]"/>
      <dgm:spPr/>
      <dgm:t>
        <a:bodyPr/>
        <a:lstStyle/>
        <a:p>
          <a:r>
            <a:rPr lang="fr-FR" dirty="0" smtClean="0">
              <a:solidFill>
                <a:schemeClr val="tx1"/>
              </a:solidFill>
            </a:rPr>
            <a:t>Berthollet</a:t>
          </a:r>
        </a:p>
        <a:p>
          <a:r>
            <a:rPr lang="fr-FR" dirty="0" smtClean="0">
              <a:solidFill>
                <a:schemeClr val="tx1"/>
              </a:solidFill>
            </a:rPr>
            <a:t>(1748-1822)</a:t>
          </a:r>
          <a:endParaRPr lang="fr-FR" dirty="0">
            <a:solidFill>
              <a:schemeClr val="tx1"/>
            </a:solidFill>
          </a:endParaRPr>
        </a:p>
      </dgm:t>
    </dgm:pt>
    <dgm:pt modelId="{7FAD74E0-CA48-8044-9518-3851A7C118B3}" type="parTrans" cxnId="{3A47F08A-B9C2-D047-B1EB-C397F9537594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AB960572-EA94-C84A-BE01-BC25E4800838}" type="sibTrans" cxnId="{3A47F08A-B9C2-D047-B1EB-C397F9537594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906671D1-5789-4E46-A6E1-6ED456D24E98}" type="pres">
      <dgm:prSet presAssocID="{C6751255-F8D1-8B45-B863-CCA9D27BCC11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fr-FR"/>
        </a:p>
      </dgm:t>
    </dgm:pt>
    <dgm:pt modelId="{7A151C26-6952-7C4C-AAD1-A2B6D8B243FB}" type="pres">
      <dgm:prSet presAssocID="{0E8A99BC-75E8-8C44-908D-8F39C4531C1E}" presName="Parent" presStyleLbl="node0" presStyleIdx="0" presStyleCnt="1" custLinFactNeighborY="8218">
        <dgm:presLayoutVars>
          <dgm:chMax val="5"/>
          <dgm:chPref val="5"/>
        </dgm:presLayoutVars>
      </dgm:prSet>
      <dgm:spPr/>
      <dgm:t>
        <a:bodyPr/>
        <a:lstStyle/>
        <a:p>
          <a:endParaRPr lang="fr-FR"/>
        </a:p>
      </dgm:t>
    </dgm:pt>
    <dgm:pt modelId="{96AA1933-252A-1B4F-AA65-13BAFD2A8E7B}" type="pres">
      <dgm:prSet presAssocID="{0E8A99BC-75E8-8C44-908D-8F39C4531C1E}" presName="Accent1" presStyleLbl="node1" presStyleIdx="0" presStyleCnt="13" custLinFactNeighborX="91501" custLinFactNeighborY="42224"/>
      <dgm:spPr/>
    </dgm:pt>
    <dgm:pt modelId="{D68AF83D-C856-A64A-9CA4-484E047DF8BF}" type="pres">
      <dgm:prSet presAssocID="{0E8A99BC-75E8-8C44-908D-8F39C4531C1E}" presName="Accent2" presStyleLbl="node1" presStyleIdx="1" presStyleCnt="13"/>
      <dgm:spPr/>
    </dgm:pt>
    <dgm:pt modelId="{3028970B-B0E2-4547-96A0-8A24C81B8FC8}" type="pres">
      <dgm:prSet presAssocID="{0E8A99BC-75E8-8C44-908D-8F39C4531C1E}" presName="Accent3" presStyleLbl="node1" presStyleIdx="2" presStyleCnt="13"/>
      <dgm:spPr/>
    </dgm:pt>
    <dgm:pt modelId="{97C66306-CED6-9E4B-AC47-01F532E01D58}" type="pres">
      <dgm:prSet presAssocID="{0E8A99BC-75E8-8C44-908D-8F39C4531C1E}" presName="Accent4" presStyleLbl="node1" presStyleIdx="3" presStyleCnt="13"/>
      <dgm:spPr/>
    </dgm:pt>
    <dgm:pt modelId="{F5117322-9A32-AA4F-8A2C-929EB28626E2}" type="pres">
      <dgm:prSet presAssocID="{0E8A99BC-75E8-8C44-908D-8F39C4531C1E}" presName="Accent5" presStyleLbl="node1" presStyleIdx="4" presStyleCnt="13"/>
      <dgm:spPr/>
    </dgm:pt>
    <dgm:pt modelId="{5AB97F8F-31BC-7F46-A7BF-6D13A0AAAC88}" type="pres">
      <dgm:prSet presAssocID="{0E8A99BC-75E8-8C44-908D-8F39C4531C1E}" presName="Accent6" presStyleLbl="node1" presStyleIdx="5" presStyleCnt="13"/>
      <dgm:spPr/>
    </dgm:pt>
    <dgm:pt modelId="{22AC9BFF-053E-C54C-AB69-69559BCE36C6}" type="pres">
      <dgm:prSet presAssocID="{808EC938-6C2F-E247-A110-38C0561F58CC}" presName="Child1" presStyleLbl="node1" presStyleIdx="6" presStyleCnt="1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78A5EFD1-D2C4-D84A-BFFC-6178689198BD}" type="pres">
      <dgm:prSet presAssocID="{808EC938-6C2F-E247-A110-38C0561F58CC}" presName="Accent7" presStyleCnt="0"/>
      <dgm:spPr/>
    </dgm:pt>
    <dgm:pt modelId="{AF1BFAC9-D324-9B43-BE48-DAFBE8941A18}" type="pres">
      <dgm:prSet presAssocID="{808EC938-6C2F-E247-A110-38C0561F58CC}" presName="AccentHold1" presStyleLbl="node1" presStyleIdx="7" presStyleCnt="13"/>
      <dgm:spPr/>
    </dgm:pt>
    <dgm:pt modelId="{4535E424-F9F5-D04A-9020-A0D52826BBCA}" type="pres">
      <dgm:prSet presAssocID="{808EC938-6C2F-E247-A110-38C0561F58CC}" presName="Accent8" presStyleCnt="0"/>
      <dgm:spPr/>
    </dgm:pt>
    <dgm:pt modelId="{AAB92F2E-575E-0C4F-8A51-CCA0E61FA580}" type="pres">
      <dgm:prSet presAssocID="{808EC938-6C2F-E247-A110-38C0561F58CC}" presName="AccentHold2" presStyleLbl="node1" presStyleIdx="8" presStyleCnt="13"/>
      <dgm:spPr/>
    </dgm:pt>
    <dgm:pt modelId="{88CD7DF7-8F1B-F24E-A98C-DB5BC37D4E66}" type="pres">
      <dgm:prSet presAssocID="{F2CF7928-E509-6044-B3D0-6B3966B9D9DA}" presName="Child2" presStyleLbl="node1" presStyleIdx="9" presStyleCnt="1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0F12F9A0-04D0-2C4C-A000-4754C1D886DE}" type="pres">
      <dgm:prSet presAssocID="{F2CF7928-E509-6044-B3D0-6B3966B9D9DA}" presName="Accent9" presStyleCnt="0"/>
      <dgm:spPr/>
    </dgm:pt>
    <dgm:pt modelId="{14FD5DC1-8672-0049-AD01-4EE06B7E6CD7}" type="pres">
      <dgm:prSet presAssocID="{F2CF7928-E509-6044-B3D0-6B3966B9D9DA}" presName="AccentHold1" presStyleLbl="node1" presStyleIdx="10" presStyleCnt="13"/>
      <dgm:spPr/>
    </dgm:pt>
    <dgm:pt modelId="{CC1FA300-1338-F242-A127-DCE608C9BCBE}" type="pres">
      <dgm:prSet presAssocID="{F2CF7928-E509-6044-B3D0-6B3966B9D9DA}" presName="Accent10" presStyleCnt="0"/>
      <dgm:spPr/>
    </dgm:pt>
    <dgm:pt modelId="{F12EE546-598C-1642-837E-C07A36E6F1A1}" type="pres">
      <dgm:prSet presAssocID="{F2CF7928-E509-6044-B3D0-6B3966B9D9DA}" presName="AccentHold2" presStyleLbl="node1" presStyleIdx="11" presStyleCnt="13"/>
      <dgm:spPr/>
    </dgm:pt>
    <dgm:pt modelId="{1B3079A7-64C4-794A-9FCA-0EA822BF3FD3}" type="pres">
      <dgm:prSet presAssocID="{F2CF7928-E509-6044-B3D0-6B3966B9D9DA}" presName="Accent11" presStyleCnt="0"/>
      <dgm:spPr/>
    </dgm:pt>
    <dgm:pt modelId="{AC3E5E00-82A9-1441-B898-79516F6E8C6E}" type="pres">
      <dgm:prSet presAssocID="{F2CF7928-E509-6044-B3D0-6B3966B9D9DA}" presName="AccentHold3" presStyleLbl="node1" presStyleIdx="12" presStyleCnt="13"/>
      <dgm:spPr/>
    </dgm:pt>
  </dgm:ptLst>
  <dgm:cxnLst>
    <dgm:cxn modelId="{AE178981-93EA-1546-A4FB-44D15DBB8162}" srcId="{C6751255-F8D1-8B45-B863-CCA9D27BCC11}" destId="{0E8A99BC-75E8-8C44-908D-8F39C4531C1E}" srcOrd="0" destOrd="0" parTransId="{ECBF1536-46D0-6D48-ADA3-BFB61D80F36D}" sibTransId="{3721DD37-FE4C-2C44-9A13-0D9F79EAF8CB}"/>
    <dgm:cxn modelId="{A2A9575F-83FF-CB4F-9FB6-3B577B7F1D84}" type="presOf" srcId="{C6751255-F8D1-8B45-B863-CCA9D27BCC11}" destId="{906671D1-5789-4E46-A6E1-6ED456D24E98}" srcOrd="0" destOrd="0" presId="urn:microsoft.com/office/officeart/2009/3/layout/CircleRelationship"/>
    <dgm:cxn modelId="{73429F0D-B2B5-094C-9AA9-D31ABB6D1F50}" srcId="{0E8A99BC-75E8-8C44-908D-8F39C4531C1E}" destId="{808EC938-6C2F-E247-A110-38C0561F58CC}" srcOrd="0" destOrd="0" parTransId="{009472E3-9F4E-F144-AB99-CF1BA73E5498}" sibTransId="{D326CD01-540C-2E4F-9233-4F5233C1818E}"/>
    <dgm:cxn modelId="{6A3F0388-5A1F-0747-85C9-EFB6B555338E}" type="presOf" srcId="{808EC938-6C2F-E247-A110-38C0561F58CC}" destId="{22AC9BFF-053E-C54C-AB69-69559BCE36C6}" srcOrd="0" destOrd="0" presId="urn:microsoft.com/office/officeart/2009/3/layout/CircleRelationship"/>
    <dgm:cxn modelId="{3A47F08A-B9C2-D047-B1EB-C397F9537594}" srcId="{0E8A99BC-75E8-8C44-908D-8F39C4531C1E}" destId="{F2CF7928-E509-6044-B3D0-6B3966B9D9DA}" srcOrd="1" destOrd="0" parTransId="{7FAD74E0-CA48-8044-9518-3851A7C118B3}" sibTransId="{AB960572-EA94-C84A-BE01-BC25E4800838}"/>
    <dgm:cxn modelId="{2FD91CE0-DEE4-E146-917F-1B3D635DB563}" type="presOf" srcId="{0E8A99BC-75E8-8C44-908D-8F39C4531C1E}" destId="{7A151C26-6952-7C4C-AAD1-A2B6D8B243FB}" srcOrd="0" destOrd="0" presId="urn:microsoft.com/office/officeart/2009/3/layout/CircleRelationship"/>
    <dgm:cxn modelId="{9073C2C1-36D0-594F-8769-F7C476DE234D}" type="presOf" srcId="{F2CF7928-E509-6044-B3D0-6B3966B9D9DA}" destId="{88CD7DF7-8F1B-F24E-A98C-DB5BC37D4E66}" srcOrd="0" destOrd="0" presId="urn:microsoft.com/office/officeart/2009/3/layout/CircleRelationship"/>
    <dgm:cxn modelId="{BA851F68-A514-6C4E-BF89-460C0D6A2C28}" type="presParOf" srcId="{906671D1-5789-4E46-A6E1-6ED456D24E98}" destId="{7A151C26-6952-7C4C-AAD1-A2B6D8B243FB}" srcOrd="0" destOrd="0" presId="urn:microsoft.com/office/officeart/2009/3/layout/CircleRelationship"/>
    <dgm:cxn modelId="{87944113-5960-5241-AA51-0CB621695CE6}" type="presParOf" srcId="{906671D1-5789-4E46-A6E1-6ED456D24E98}" destId="{96AA1933-252A-1B4F-AA65-13BAFD2A8E7B}" srcOrd="1" destOrd="0" presId="urn:microsoft.com/office/officeart/2009/3/layout/CircleRelationship"/>
    <dgm:cxn modelId="{7A3E9AD5-4B78-5448-B159-D7B14D46CD09}" type="presParOf" srcId="{906671D1-5789-4E46-A6E1-6ED456D24E98}" destId="{D68AF83D-C856-A64A-9CA4-484E047DF8BF}" srcOrd="2" destOrd="0" presId="urn:microsoft.com/office/officeart/2009/3/layout/CircleRelationship"/>
    <dgm:cxn modelId="{8FC5D832-0513-CF46-A858-75FA2D8CE3B7}" type="presParOf" srcId="{906671D1-5789-4E46-A6E1-6ED456D24E98}" destId="{3028970B-B0E2-4547-96A0-8A24C81B8FC8}" srcOrd="3" destOrd="0" presId="urn:microsoft.com/office/officeart/2009/3/layout/CircleRelationship"/>
    <dgm:cxn modelId="{6BAE1305-C365-1941-9F94-7F44FA40D0C1}" type="presParOf" srcId="{906671D1-5789-4E46-A6E1-6ED456D24E98}" destId="{97C66306-CED6-9E4B-AC47-01F532E01D58}" srcOrd="4" destOrd="0" presId="urn:microsoft.com/office/officeart/2009/3/layout/CircleRelationship"/>
    <dgm:cxn modelId="{15F4952F-AD1F-334A-A484-E0327EED0A81}" type="presParOf" srcId="{906671D1-5789-4E46-A6E1-6ED456D24E98}" destId="{F5117322-9A32-AA4F-8A2C-929EB28626E2}" srcOrd="5" destOrd="0" presId="urn:microsoft.com/office/officeart/2009/3/layout/CircleRelationship"/>
    <dgm:cxn modelId="{2B3B19A9-33A8-E948-A083-5456A2DE549C}" type="presParOf" srcId="{906671D1-5789-4E46-A6E1-6ED456D24E98}" destId="{5AB97F8F-31BC-7F46-A7BF-6D13A0AAAC88}" srcOrd="6" destOrd="0" presId="urn:microsoft.com/office/officeart/2009/3/layout/CircleRelationship"/>
    <dgm:cxn modelId="{22D186FB-1519-654C-9AB3-C2B57DD503CA}" type="presParOf" srcId="{906671D1-5789-4E46-A6E1-6ED456D24E98}" destId="{22AC9BFF-053E-C54C-AB69-69559BCE36C6}" srcOrd="7" destOrd="0" presId="urn:microsoft.com/office/officeart/2009/3/layout/CircleRelationship"/>
    <dgm:cxn modelId="{2477AF49-30E0-EF46-A721-C1F55B1E46C2}" type="presParOf" srcId="{906671D1-5789-4E46-A6E1-6ED456D24E98}" destId="{78A5EFD1-D2C4-D84A-BFFC-6178689198BD}" srcOrd="8" destOrd="0" presId="urn:microsoft.com/office/officeart/2009/3/layout/CircleRelationship"/>
    <dgm:cxn modelId="{EC393753-4FCB-384F-920E-5CB6B202B7CF}" type="presParOf" srcId="{78A5EFD1-D2C4-D84A-BFFC-6178689198BD}" destId="{AF1BFAC9-D324-9B43-BE48-DAFBE8941A18}" srcOrd="0" destOrd="0" presId="urn:microsoft.com/office/officeart/2009/3/layout/CircleRelationship"/>
    <dgm:cxn modelId="{B3EDFE87-0B38-0846-9311-387619421D44}" type="presParOf" srcId="{906671D1-5789-4E46-A6E1-6ED456D24E98}" destId="{4535E424-F9F5-D04A-9020-A0D52826BBCA}" srcOrd="9" destOrd="0" presId="urn:microsoft.com/office/officeart/2009/3/layout/CircleRelationship"/>
    <dgm:cxn modelId="{F8EC4F9F-CF09-C14B-AA48-F04A05EF8518}" type="presParOf" srcId="{4535E424-F9F5-D04A-9020-A0D52826BBCA}" destId="{AAB92F2E-575E-0C4F-8A51-CCA0E61FA580}" srcOrd="0" destOrd="0" presId="urn:microsoft.com/office/officeart/2009/3/layout/CircleRelationship"/>
    <dgm:cxn modelId="{BBC79DC1-111F-844F-BDC7-7941DE50F9AC}" type="presParOf" srcId="{906671D1-5789-4E46-A6E1-6ED456D24E98}" destId="{88CD7DF7-8F1B-F24E-A98C-DB5BC37D4E66}" srcOrd="10" destOrd="0" presId="urn:microsoft.com/office/officeart/2009/3/layout/CircleRelationship"/>
    <dgm:cxn modelId="{95405211-96AA-1A49-AFAF-AE59E7E55BF7}" type="presParOf" srcId="{906671D1-5789-4E46-A6E1-6ED456D24E98}" destId="{0F12F9A0-04D0-2C4C-A000-4754C1D886DE}" srcOrd="11" destOrd="0" presId="urn:microsoft.com/office/officeart/2009/3/layout/CircleRelationship"/>
    <dgm:cxn modelId="{115580E3-ECA0-CD46-846A-9889616D097C}" type="presParOf" srcId="{0F12F9A0-04D0-2C4C-A000-4754C1D886DE}" destId="{14FD5DC1-8672-0049-AD01-4EE06B7E6CD7}" srcOrd="0" destOrd="0" presId="urn:microsoft.com/office/officeart/2009/3/layout/CircleRelationship"/>
    <dgm:cxn modelId="{BDDE9B04-EEE5-9E41-8F78-693ADB24483A}" type="presParOf" srcId="{906671D1-5789-4E46-A6E1-6ED456D24E98}" destId="{CC1FA300-1338-F242-A127-DCE608C9BCBE}" srcOrd="12" destOrd="0" presId="urn:microsoft.com/office/officeart/2009/3/layout/CircleRelationship"/>
    <dgm:cxn modelId="{4B439096-E85C-2B49-BE29-818F3BD72572}" type="presParOf" srcId="{CC1FA300-1338-F242-A127-DCE608C9BCBE}" destId="{F12EE546-598C-1642-837E-C07A36E6F1A1}" srcOrd="0" destOrd="0" presId="urn:microsoft.com/office/officeart/2009/3/layout/CircleRelationship"/>
    <dgm:cxn modelId="{8F385870-2860-9A4C-ABF9-97B7EB7CB37E}" type="presParOf" srcId="{906671D1-5789-4E46-A6E1-6ED456D24E98}" destId="{1B3079A7-64C4-794A-9FCA-0EA822BF3FD3}" srcOrd="13" destOrd="0" presId="urn:microsoft.com/office/officeart/2009/3/layout/CircleRelationship"/>
    <dgm:cxn modelId="{61C657C1-00BE-8249-B737-44E99E0F4110}" type="presParOf" srcId="{1B3079A7-64C4-794A-9FCA-0EA822BF3FD3}" destId="{AC3E5E00-82A9-1441-B898-79516F6E8C6E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151C26-6952-7C4C-AAD1-A2B6D8B243FB}">
      <dsp:nvSpPr>
        <dsp:cNvPr id="0" name=""/>
        <dsp:cNvSpPr/>
      </dsp:nvSpPr>
      <dsp:spPr>
        <a:xfrm>
          <a:off x="1149705" y="536129"/>
          <a:ext cx="3277819" cy="327774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Lavoisier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(1743-1794)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600" kern="1200" dirty="0">
            <a:solidFill>
              <a:schemeClr val="tx1"/>
            </a:solidFill>
          </a:endParaRPr>
        </a:p>
      </dsp:txBody>
      <dsp:txXfrm>
        <a:off x="1629730" y="1016144"/>
        <a:ext cx="2317769" cy="2317718"/>
      </dsp:txXfrm>
    </dsp:sp>
    <dsp:sp modelId="{96AA1933-252A-1B4F-AA65-13BAFD2A8E7B}">
      <dsp:nvSpPr>
        <dsp:cNvPr id="0" name=""/>
        <dsp:cNvSpPr/>
      </dsp:nvSpPr>
      <dsp:spPr>
        <a:xfrm>
          <a:off x="3353516" y="271348"/>
          <a:ext cx="364540" cy="36453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68AF83D-C856-A64A-9CA4-484E047DF8BF}">
      <dsp:nvSpPr>
        <dsp:cNvPr id="0" name=""/>
        <dsp:cNvSpPr/>
      </dsp:nvSpPr>
      <dsp:spPr>
        <a:xfrm>
          <a:off x="2156764" y="3300978"/>
          <a:ext cx="263956" cy="26421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28970B-B0E2-4547-96A0-8A24C81B8FC8}">
      <dsp:nvSpPr>
        <dsp:cNvPr id="0" name=""/>
        <dsp:cNvSpPr/>
      </dsp:nvSpPr>
      <dsp:spPr>
        <a:xfrm>
          <a:off x="4638446" y="1597009"/>
          <a:ext cx="263956" cy="26421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7C66306-CED6-9E4B-AC47-01F532E01D58}">
      <dsp:nvSpPr>
        <dsp:cNvPr id="0" name=""/>
        <dsp:cNvSpPr/>
      </dsp:nvSpPr>
      <dsp:spPr>
        <a:xfrm>
          <a:off x="3375355" y="3582038"/>
          <a:ext cx="364540" cy="36453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117322-9A32-AA4F-8A2C-929EB28626E2}">
      <dsp:nvSpPr>
        <dsp:cNvPr id="0" name=""/>
        <dsp:cNvSpPr/>
      </dsp:nvSpPr>
      <dsp:spPr>
        <a:xfrm>
          <a:off x="2231745" y="635510"/>
          <a:ext cx="263956" cy="26421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AB97F8F-31BC-7F46-A7BF-6D13A0AAAC88}">
      <dsp:nvSpPr>
        <dsp:cNvPr id="0" name=""/>
        <dsp:cNvSpPr/>
      </dsp:nvSpPr>
      <dsp:spPr>
        <a:xfrm>
          <a:off x="1399641" y="2146874"/>
          <a:ext cx="263956" cy="26421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2AC9BFF-053E-C54C-AB69-69559BCE36C6}">
      <dsp:nvSpPr>
        <dsp:cNvPr id="0" name=""/>
        <dsp:cNvSpPr/>
      </dsp:nvSpPr>
      <dsp:spPr>
        <a:xfrm>
          <a:off x="125577" y="858366"/>
          <a:ext cx="1332585" cy="133215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chemeClr val="tx1"/>
              </a:solidFill>
            </a:rPr>
            <a:t>Schelle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chemeClr val="tx1"/>
              </a:solidFill>
            </a:rPr>
            <a:t>(1742-1786)</a:t>
          </a:r>
          <a:endParaRPr lang="fr-FR" sz="1300" kern="1200" dirty="0">
            <a:solidFill>
              <a:schemeClr val="tx1"/>
            </a:solidFill>
          </a:endParaRPr>
        </a:p>
      </dsp:txBody>
      <dsp:txXfrm>
        <a:off x="320730" y="1053456"/>
        <a:ext cx="942279" cy="941979"/>
      </dsp:txXfrm>
    </dsp:sp>
    <dsp:sp modelId="{AF1BFAC9-D324-9B43-BE48-DAFBE8941A18}">
      <dsp:nvSpPr>
        <dsp:cNvPr id="0" name=""/>
        <dsp:cNvSpPr/>
      </dsp:nvSpPr>
      <dsp:spPr>
        <a:xfrm>
          <a:off x="2651150" y="646997"/>
          <a:ext cx="364540" cy="36453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B92F2E-575E-0C4F-8A51-CCA0E61FA580}">
      <dsp:nvSpPr>
        <dsp:cNvPr id="0" name=""/>
        <dsp:cNvSpPr/>
      </dsp:nvSpPr>
      <dsp:spPr>
        <a:xfrm>
          <a:off x="250545" y="2581099"/>
          <a:ext cx="658977" cy="65899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CD7DF7-8F1B-F24E-A98C-DB5BC37D4E66}">
      <dsp:nvSpPr>
        <dsp:cNvPr id="0" name=""/>
        <dsp:cNvSpPr/>
      </dsp:nvSpPr>
      <dsp:spPr>
        <a:xfrm>
          <a:off x="4763414" y="231535"/>
          <a:ext cx="1332585" cy="133215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chemeClr val="tx1"/>
              </a:solidFill>
            </a:rPr>
            <a:t>Berthollet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chemeClr val="tx1"/>
              </a:solidFill>
            </a:rPr>
            <a:t>(1748-1822)</a:t>
          </a:r>
          <a:endParaRPr lang="fr-FR" sz="1300" kern="1200" dirty="0">
            <a:solidFill>
              <a:schemeClr val="tx1"/>
            </a:solidFill>
          </a:endParaRPr>
        </a:p>
      </dsp:txBody>
      <dsp:txXfrm>
        <a:off x="4958567" y="426625"/>
        <a:ext cx="942279" cy="941979"/>
      </dsp:txXfrm>
    </dsp:sp>
    <dsp:sp modelId="{14FD5DC1-8672-0049-AD01-4EE06B7E6CD7}">
      <dsp:nvSpPr>
        <dsp:cNvPr id="0" name=""/>
        <dsp:cNvSpPr/>
      </dsp:nvSpPr>
      <dsp:spPr>
        <a:xfrm>
          <a:off x="4169054" y="1151296"/>
          <a:ext cx="364540" cy="36453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12EE546-598C-1642-837E-C07A36E6F1A1}">
      <dsp:nvSpPr>
        <dsp:cNvPr id="0" name=""/>
        <dsp:cNvSpPr/>
      </dsp:nvSpPr>
      <dsp:spPr>
        <a:xfrm>
          <a:off x="0" y="3365308"/>
          <a:ext cx="263956" cy="26421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3E5E00-82A9-1441-B898-79516F6E8C6E}">
      <dsp:nvSpPr>
        <dsp:cNvPr id="0" name=""/>
        <dsp:cNvSpPr/>
      </dsp:nvSpPr>
      <dsp:spPr>
        <a:xfrm>
          <a:off x="2632252" y="2989286"/>
          <a:ext cx="263956" cy="26421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782F5-A916-4653-9283-0B21DAE59FD2}" type="datetimeFigureOut">
              <a:rPr lang="fr-FR" smtClean="0"/>
              <a:t>19/06/20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4675" y="1336675"/>
            <a:ext cx="64103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CBF42-708B-4E44-B726-068829AEE59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1636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A31F701-4968-46AE-B777-6FB50F0714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="" xmlns:a16="http://schemas.microsoft.com/office/drawing/2014/main" id="{0AEBC926-49BC-4890-ADE2-C02F78541D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921" y="1616763"/>
            <a:ext cx="7543800" cy="10884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60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2" name="ZoneTexte 1">
            <a:extLst>
              <a:ext uri="{FF2B5EF4-FFF2-40B4-BE49-F238E27FC236}">
                <a16:creationId xmlns="" xmlns:a16="http://schemas.microsoft.com/office/drawing/2014/main" id="{A7C32FB1-E2FF-4CF3-95D1-5E311C2865EA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504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lstStyle/>
          <a:p>
            <a:fld id="{AD211D6D-C1B6-6242-8A66-3335B84D0A30}" type="datetime1">
              <a:rPr lang="fr-FR" smtClean="0"/>
              <a:t>19/06/20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510E-A1BE-4B90-83F7-10DDD2C3C062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5569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="" xmlns:a16="http://schemas.microsoft.com/office/drawing/2014/main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48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="" xmlns:a16="http://schemas.microsoft.com/office/drawing/2014/main" id="{893E4BC1-6F4E-4747-84E8-D99E0587545F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3207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lstStyle/>
          <a:p>
            <a:fld id="{7F7E8D2B-7312-4584-AC32-BF8F2821DE4F}" type="datetimeFigureOut">
              <a:rPr lang="fr-FR" smtClean="0"/>
              <a:pPr/>
              <a:t>19/06/20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C4755-E339-4E92-9480-B26FE261D998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0916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1" y="-1"/>
            <a:ext cx="9141619" cy="38444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0" y="3844412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="" xmlns:a16="http://schemas.microsoft.com/office/drawing/2014/main" id="{C9E5BD84-DC66-4CA9-B14F-F778A3BA3AF2}"/>
              </a:ext>
            </a:extLst>
          </p:cNvPr>
          <p:cNvCxnSpPr/>
          <p:nvPr userDrawn="1"/>
        </p:nvCxnSpPr>
        <p:spPr>
          <a:xfrm>
            <a:off x="659006" y="572244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="" xmlns:a16="http://schemas.microsoft.com/office/drawing/2014/main" id="{5FE470C6-3407-4B39-9256-D7CBAE76B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44412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Merci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67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55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6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13" r:id="rId2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7321" y="114496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37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4" r:id="rId2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9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121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3.xml"/><Relationship Id="rId3" Type="http://schemas.openxmlformats.org/officeDocument/2006/relationships/image" Target="../media/image10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5400" dirty="0" smtClean="0"/>
              <a:t>Chimie durable</a:t>
            </a:r>
            <a:endParaRPr lang="fr-FR" sz="5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0" y="2915550"/>
            <a:ext cx="9144000" cy="467334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/>
          <a:p>
            <a:r>
              <a:rPr lang="fr-FR" dirty="0" smtClean="0">
                <a:solidFill>
                  <a:schemeClr val="tx1"/>
                </a:solidFill>
              </a:rPr>
              <a:t>Agrégation 2020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510E-A1BE-4B90-83F7-10DDD2C3C062}" type="slidenum">
              <a:rPr lang="fr-FR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1736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1503DD73-9C1C-480D-AD61-9E15EFEEE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04855A7B-F27F-4E9E-8A06-ECA79D206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>
                <a:solidFill>
                  <a:srgbClr val="CF8182"/>
                </a:solidFill>
              </a:rPr>
              <a:t>Synthèse </a:t>
            </a:r>
            <a:r>
              <a:rPr lang="fr-FR" sz="2800" dirty="0" smtClean="0">
                <a:solidFill>
                  <a:srgbClr val="CF8182"/>
                </a:solidFill>
              </a:rPr>
              <a:t>de l’Ibuprofène</a:t>
            </a:r>
            <a:endParaRPr lang="fr-FR" sz="2800" dirty="0">
              <a:solidFill>
                <a:srgbClr val="CF8182"/>
              </a:solidFill>
            </a:endParaRP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7756" y="1109874"/>
            <a:ext cx="3175000" cy="1358900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5875766" y="2809035"/>
            <a:ext cx="1230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Ibuprofène  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68" y="1104520"/>
            <a:ext cx="2857500" cy="28575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28292" y="4775756"/>
            <a:ext cx="18177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Source : </a:t>
            </a:r>
            <a:r>
              <a:rPr lang="fr-FR" sz="1200" dirty="0" err="1" smtClean="0"/>
              <a:t>médicament.com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954301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795F3D5E-552F-4AD6-B4E5-551F1CEAC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1F701-4968-46AE-B777-6FB50F0714C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9CBA8C6C-5563-4BBE-97FC-58859A04E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790" y="177881"/>
            <a:ext cx="5241401" cy="4683417"/>
          </a:xfrm>
          <a:prstGeom prst="rect">
            <a:avLst/>
          </a:prstGeom>
        </p:spPr>
      </p:pic>
      <p:sp>
        <p:nvSpPr>
          <p:cNvPr id="6" name="Titre 3">
            <a:extLst>
              <a:ext uri="{FF2B5EF4-FFF2-40B4-BE49-F238E27FC236}">
                <a16:creationId xmlns="" xmlns:a16="http://schemas.microsoft.com/office/drawing/2014/main" id="{C4D42625-9F2E-466D-B6C3-A9674A85A61B}"/>
              </a:ext>
            </a:extLst>
          </p:cNvPr>
          <p:cNvSpPr txBox="1">
            <a:spLocks/>
          </p:cNvSpPr>
          <p:nvPr/>
        </p:nvSpPr>
        <p:spPr>
          <a:xfrm>
            <a:off x="0" y="177881"/>
            <a:ext cx="4995162" cy="69449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8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CF8182"/>
                </a:solidFill>
              </a:rPr>
              <a:t>Procédé de Boots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="" xmlns:a16="http://schemas.microsoft.com/office/drawing/2014/main" id="{ACC39EB7-2D7E-48D4-A578-E80138A27E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13196" b="-1"/>
          <a:stretch/>
        </p:blipFill>
        <p:spPr>
          <a:xfrm>
            <a:off x="115464" y="4141642"/>
            <a:ext cx="3596680" cy="432334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="" xmlns:a16="http://schemas.microsoft.com/office/drawing/2014/main" id="{4A637A1C-4D22-4130-BC5C-EF3E3D9CC5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545" t="23994" r="-728" b="26006"/>
          <a:stretch/>
        </p:blipFill>
        <p:spPr>
          <a:xfrm>
            <a:off x="552625" y="4643268"/>
            <a:ext cx="764851" cy="24512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3925730" y="4775756"/>
            <a:ext cx="28998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u="sng" dirty="0" smtClean="0"/>
              <a:t>Physique-Chimie, Terminale S, Hatier </a:t>
            </a:r>
            <a:endParaRPr lang="fr-FR" sz="1400" i="1" u="sng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051101"/>
              </p:ext>
            </p:extLst>
          </p:nvPr>
        </p:nvGraphicFramePr>
        <p:xfrm>
          <a:off x="115461" y="713749"/>
          <a:ext cx="3617830" cy="30959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598"/>
                <a:gridCol w="1860232"/>
              </a:tblGrid>
              <a:tr h="373941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Produits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Masse</a:t>
                      </a:r>
                      <a:r>
                        <a:rPr lang="fr-FR" baseline="0" dirty="0" smtClean="0">
                          <a:solidFill>
                            <a:schemeClr val="tx1"/>
                          </a:solidFill>
                        </a:rPr>
                        <a:t> molaire des produits (g.mol</a:t>
                      </a:r>
                      <a:r>
                        <a:rPr lang="fr-FR" baseline="30000" dirty="0" smtClean="0">
                          <a:solidFill>
                            <a:schemeClr val="tx1"/>
                          </a:solidFill>
                        </a:rPr>
                        <a:t>-1</a:t>
                      </a:r>
                      <a:r>
                        <a:rPr lang="fr-FR" baseline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3941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Ibuprofène</a:t>
                      </a:r>
                      <a:r>
                        <a:rPr lang="fr-FR" baseline="0" dirty="0" smtClean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pt-BR" dirty="0" smtClean="0"/>
                        <a:t>C</a:t>
                      </a:r>
                      <a:r>
                        <a:rPr lang="pt-BR" baseline="-25000" dirty="0" smtClean="0"/>
                        <a:t>13</a:t>
                      </a:r>
                      <a:r>
                        <a:rPr lang="pt-BR" dirty="0" smtClean="0"/>
                        <a:t>H</a:t>
                      </a:r>
                      <a:r>
                        <a:rPr lang="pt-BR" baseline="-25000" dirty="0" smtClean="0"/>
                        <a:t>18</a:t>
                      </a:r>
                      <a:r>
                        <a:rPr lang="pt-BR" dirty="0" smtClean="0"/>
                        <a:t>O</a:t>
                      </a:r>
                      <a:r>
                        <a:rPr lang="pt-BR" baseline="-25000" dirty="0" smtClean="0"/>
                        <a:t>2</a:t>
                      </a:r>
                      <a:r>
                        <a:rPr lang="pt-BR" baseline="0" dirty="0" smtClean="0"/>
                        <a:t>)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206,3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3941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Acide éthanoïque (</a:t>
                      </a:r>
                      <a:r>
                        <a:rPr lang="fr-FR" dirty="0" smtClean="0"/>
                        <a:t>C</a:t>
                      </a:r>
                      <a:r>
                        <a:rPr lang="fr-FR" baseline="-25000" dirty="0" smtClean="0"/>
                        <a:t>2</a:t>
                      </a:r>
                      <a:r>
                        <a:rPr lang="fr-FR" dirty="0" smtClean="0"/>
                        <a:t>H</a:t>
                      </a:r>
                      <a:r>
                        <a:rPr lang="fr-FR" baseline="-25000" dirty="0" smtClean="0"/>
                        <a:t>4</a:t>
                      </a:r>
                      <a:r>
                        <a:rPr lang="fr-FR" dirty="0" smtClean="0"/>
                        <a:t>O</a:t>
                      </a:r>
                      <a:r>
                        <a:rPr lang="fr-FR" baseline="-25000" dirty="0" smtClean="0"/>
                        <a:t>2</a:t>
                      </a:r>
                      <a:r>
                        <a:rPr lang="fr-FR" baseline="0" dirty="0" smtClean="0"/>
                        <a:t>)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60,1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3941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Ethanol (</a:t>
                      </a:r>
                      <a:r>
                        <a:rPr lang="fr-FR" dirty="0" smtClean="0"/>
                        <a:t>C</a:t>
                      </a:r>
                      <a:r>
                        <a:rPr lang="fr-FR" baseline="-25000" dirty="0" smtClean="0"/>
                        <a:t>2</a:t>
                      </a:r>
                      <a:r>
                        <a:rPr lang="fr-FR" dirty="0" smtClean="0"/>
                        <a:t>H</a:t>
                      </a:r>
                      <a:r>
                        <a:rPr lang="fr-FR" baseline="-25000" dirty="0" smtClean="0"/>
                        <a:t>5</a:t>
                      </a:r>
                      <a:r>
                        <a:rPr lang="fr-FR" dirty="0" smtClean="0"/>
                        <a:t>OH)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46,1 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3941">
                <a:tc>
                  <a:txBody>
                    <a:bodyPr/>
                    <a:lstStyle/>
                    <a:p>
                      <a:r>
                        <a:rPr lang="fr-FR" dirty="0" smtClean="0"/>
                        <a:t>C</a:t>
                      </a:r>
                      <a:r>
                        <a:rPr lang="fr-FR" baseline="-25000" dirty="0" smtClean="0"/>
                        <a:t>3</a:t>
                      </a:r>
                      <a:r>
                        <a:rPr lang="fr-FR" dirty="0" smtClean="0"/>
                        <a:t>H</a:t>
                      </a:r>
                      <a:r>
                        <a:rPr lang="fr-FR" baseline="-25000" dirty="0" smtClean="0"/>
                        <a:t>6</a:t>
                      </a:r>
                      <a:r>
                        <a:rPr lang="fr-FR" dirty="0" smtClean="0"/>
                        <a:t>O</a:t>
                      </a:r>
                      <a:r>
                        <a:rPr lang="fr-FR" baseline="-25000" dirty="0" smtClean="0"/>
                        <a:t>3 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90,1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3941">
                <a:tc>
                  <a:txBody>
                    <a:bodyPr/>
                    <a:lstStyle/>
                    <a:p>
                      <a:r>
                        <a:rPr lang="fr-FR" dirty="0" smtClean="0"/>
                        <a:t>H</a:t>
                      </a:r>
                      <a:r>
                        <a:rPr lang="fr-FR" baseline="-25000" dirty="0" smtClean="0"/>
                        <a:t>2</a:t>
                      </a:r>
                      <a:r>
                        <a:rPr lang="fr-FR" dirty="0" smtClean="0"/>
                        <a:t>O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18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86321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NaCl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58,4</a:t>
                      </a:r>
                    </a:p>
                  </a:txBody>
                  <a:tcPr/>
                </a:tc>
              </a:tr>
              <a:tr h="203564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NH3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17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0031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4D893E87-39C8-47A5-9455-BDA234120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90664E48-4BED-4241-B6F0-37E95644A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79573"/>
            <a:ext cx="7543800" cy="505383"/>
          </a:xfrm>
        </p:spPr>
        <p:txBody>
          <a:bodyPr/>
          <a:lstStyle/>
          <a:p>
            <a:r>
              <a:rPr lang="fr-FR" sz="2800" dirty="0">
                <a:solidFill>
                  <a:srgbClr val="CF8182"/>
                </a:solidFill>
              </a:rPr>
              <a:t>Procédé de BHC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0051FE48-CE9A-476A-8875-CE0BAD682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989" y="1096058"/>
            <a:ext cx="6610964" cy="32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13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>
                <a:solidFill>
                  <a:srgbClr val="CF8182"/>
                </a:solidFill>
              </a:rPr>
              <a:t>Catalyse : Applications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80" y="1526423"/>
            <a:ext cx="3880832" cy="2968237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4323434" y="2424236"/>
            <a:ext cx="36178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smtClean="0"/>
              <a:t>Pot catalytique : </a:t>
            </a:r>
          </a:p>
          <a:p>
            <a:r>
              <a:rPr lang="fr-FR" dirty="0" smtClean="0"/>
              <a:t>Mousse contenant un </a:t>
            </a:r>
            <a:r>
              <a:rPr lang="fr-FR" dirty="0"/>
              <a:t>mélange de catalyseurs solides, composé de palladium Pd, de platine Pt et de rhodium Rh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384875" y="4399539"/>
            <a:ext cx="2410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smtClean="0"/>
              <a:t>Cnrs, la chimie au lycée</a:t>
            </a:r>
            <a:endParaRPr lang="fr-FR" i="1" u="sng" dirty="0"/>
          </a:p>
        </p:txBody>
      </p:sp>
    </p:spTree>
    <p:extLst>
      <p:ext uri="{BB962C8B-B14F-4D97-AF65-F5344CB8AC3E}">
        <p14:creationId xmlns:p14="http://schemas.microsoft.com/office/powerpoint/2010/main" val="2855251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793976FA-1AB4-49E9-9B59-42366F7A3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355E0327-5F88-4655-9F3C-6DA77B497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>
                <a:solidFill>
                  <a:srgbClr val="CF8182"/>
                </a:solidFill>
              </a:rPr>
              <a:t>Extraction de la caséine du lait </a:t>
            </a:r>
          </a:p>
        </p:txBody>
      </p:sp>
      <p:grpSp>
        <p:nvGrpSpPr>
          <p:cNvPr id="4" name="Grouper 449">
            <a:extLst>
              <a:ext uri="{FF2B5EF4-FFF2-40B4-BE49-F238E27FC236}">
                <a16:creationId xmlns="" xmlns:a16="http://schemas.microsoft.com/office/drawing/2014/main" id="{F94A1199-77FC-4BDF-9BCB-F2B4BAB3E69F}"/>
              </a:ext>
            </a:extLst>
          </p:cNvPr>
          <p:cNvGrpSpPr/>
          <p:nvPr/>
        </p:nvGrpSpPr>
        <p:grpSpPr>
          <a:xfrm>
            <a:off x="1945128" y="3893653"/>
            <a:ext cx="1647825" cy="560388"/>
            <a:chOff x="0" y="0"/>
            <a:chExt cx="1143000" cy="434975"/>
          </a:xfrm>
        </p:grpSpPr>
        <p:grpSp>
          <p:nvGrpSpPr>
            <p:cNvPr id="5" name="Grouper 445">
              <a:extLst>
                <a:ext uri="{FF2B5EF4-FFF2-40B4-BE49-F238E27FC236}">
                  <a16:creationId xmlns="" xmlns:a16="http://schemas.microsoft.com/office/drawing/2014/main" id="{9FB74775-225A-48FA-850B-68594C86521C}"/>
                </a:ext>
              </a:extLst>
            </p:cNvPr>
            <p:cNvGrpSpPr/>
            <p:nvPr/>
          </p:nvGrpSpPr>
          <p:grpSpPr>
            <a:xfrm>
              <a:off x="0" y="71120"/>
              <a:ext cx="1143000" cy="363855"/>
              <a:chOff x="0" y="0"/>
              <a:chExt cx="1143000" cy="363855"/>
            </a:xfrm>
          </p:grpSpPr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12113CB8-87C4-47A3-AC26-C5FDD9489D9C}"/>
                  </a:ext>
                </a:extLst>
              </p:cNvPr>
              <p:cNvSpPr/>
              <p:nvPr/>
            </p:nvSpPr>
            <p:spPr>
              <a:xfrm>
                <a:off x="0" y="0"/>
                <a:ext cx="1143000" cy="363855"/>
              </a:xfrm>
              <a:prstGeom prst="rect">
                <a:avLst/>
              </a:prstGeom>
              <a:solidFill>
                <a:srgbClr val="BFBFB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8" name="Ellipse 7">
                <a:extLst>
                  <a:ext uri="{FF2B5EF4-FFF2-40B4-BE49-F238E27FC236}">
                    <a16:creationId xmlns="" xmlns:a16="http://schemas.microsoft.com/office/drawing/2014/main" id="{B4D3B845-7A93-44CF-85DB-91525BD620CC}"/>
                  </a:ext>
                </a:extLst>
              </p:cNvPr>
              <p:cNvSpPr/>
              <p:nvPr/>
            </p:nvSpPr>
            <p:spPr>
              <a:xfrm>
                <a:off x="114300" y="114300"/>
                <a:ext cx="114300" cy="1352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827CBCDA-6134-48B9-B0E3-F30D7AAA9A04}"/>
                </a:ext>
              </a:extLst>
            </p:cNvPr>
            <p:cNvSpPr/>
            <p:nvPr/>
          </p:nvSpPr>
          <p:spPr>
            <a:xfrm>
              <a:off x="0" y="0"/>
              <a:ext cx="1143000" cy="692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grpSp>
        <p:nvGrpSpPr>
          <p:cNvPr id="9" name="Grouper 48">
            <a:extLst>
              <a:ext uri="{FF2B5EF4-FFF2-40B4-BE49-F238E27FC236}">
                <a16:creationId xmlns="" xmlns:a16="http://schemas.microsoft.com/office/drawing/2014/main" id="{AFA95CC8-EAC8-4CC9-893C-7B742704F47E}"/>
              </a:ext>
            </a:extLst>
          </p:cNvPr>
          <p:cNvGrpSpPr/>
          <p:nvPr/>
        </p:nvGrpSpPr>
        <p:grpSpPr>
          <a:xfrm>
            <a:off x="2235640" y="2270073"/>
            <a:ext cx="1066800" cy="1602740"/>
            <a:chOff x="0" y="0"/>
            <a:chExt cx="571500" cy="824230"/>
          </a:xfrm>
        </p:grpSpPr>
        <p:grpSp>
          <p:nvGrpSpPr>
            <p:cNvPr id="10" name="Grouper 31">
              <a:extLst>
                <a:ext uri="{FF2B5EF4-FFF2-40B4-BE49-F238E27FC236}">
                  <a16:creationId xmlns="" xmlns:a16="http://schemas.microsoft.com/office/drawing/2014/main" id="{2EC7FFD9-8538-4D6C-957F-5F45BD9BE5C7}"/>
                </a:ext>
              </a:extLst>
            </p:cNvPr>
            <p:cNvGrpSpPr/>
            <p:nvPr/>
          </p:nvGrpSpPr>
          <p:grpSpPr>
            <a:xfrm>
              <a:off x="0" y="24130"/>
              <a:ext cx="571500" cy="800100"/>
              <a:chOff x="0" y="0"/>
              <a:chExt cx="571500" cy="800100"/>
            </a:xfrm>
          </p:grpSpPr>
          <p:sp>
            <p:nvSpPr>
              <p:cNvPr id="12" name="Arrondir un rectangle avec un coin du même côté 29">
                <a:extLst>
                  <a:ext uri="{FF2B5EF4-FFF2-40B4-BE49-F238E27FC236}">
                    <a16:creationId xmlns="" xmlns:a16="http://schemas.microsoft.com/office/drawing/2014/main" id="{C2BF8BA0-92C6-4560-B93B-6D3E4C5606A7}"/>
                  </a:ext>
                </a:extLst>
              </p:cNvPr>
              <p:cNvSpPr/>
              <p:nvPr/>
            </p:nvSpPr>
            <p:spPr>
              <a:xfrm rot="10800000">
                <a:off x="0" y="0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3" name="Arrondir un rectangle avec un coin du même côté 30">
                <a:extLst>
                  <a:ext uri="{FF2B5EF4-FFF2-40B4-BE49-F238E27FC236}">
                    <a16:creationId xmlns="" xmlns:a16="http://schemas.microsoft.com/office/drawing/2014/main" id="{2C24EBE6-93EF-4A2A-8AFC-6008D1EAF51C}"/>
                  </a:ext>
                </a:extLst>
              </p:cNvPr>
              <p:cNvSpPr/>
              <p:nvPr/>
            </p:nvSpPr>
            <p:spPr>
              <a:xfrm rot="10800000">
                <a:off x="0" y="457200"/>
                <a:ext cx="571500" cy="3429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94C2431A-3069-4277-A7DE-C019B8A6CB11}"/>
                </a:ext>
              </a:extLst>
            </p:cNvPr>
            <p:cNvSpPr/>
            <p:nvPr/>
          </p:nvSpPr>
          <p:spPr>
            <a:xfrm flipV="1">
              <a:off x="0" y="0"/>
              <a:ext cx="571500" cy="4508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grpSp>
        <p:nvGrpSpPr>
          <p:cNvPr id="14" name="Grouper 449">
            <a:extLst>
              <a:ext uri="{FF2B5EF4-FFF2-40B4-BE49-F238E27FC236}">
                <a16:creationId xmlns="" xmlns:a16="http://schemas.microsoft.com/office/drawing/2014/main" id="{1C7547A8-DFC4-466E-B675-16924F4E37B7}"/>
              </a:ext>
            </a:extLst>
          </p:cNvPr>
          <p:cNvGrpSpPr/>
          <p:nvPr/>
        </p:nvGrpSpPr>
        <p:grpSpPr>
          <a:xfrm>
            <a:off x="4233267" y="3893653"/>
            <a:ext cx="1647825" cy="560388"/>
            <a:chOff x="0" y="0"/>
            <a:chExt cx="1143000" cy="434975"/>
          </a:xfrm>
        </p:grpSpPr>
        <p:grpSp>
          <p:nvGrpSpPr>
            <p:cNvPr id="15" name="Grouper 445">
              <a:extLst>
                <a:ext uri="{FF2B5EF4-FFF2-40B4-BE49-F238E27FC236}">
                  <a16:creationId xmlns="" xmlns:a16="http://schemas.microsoft.com/office/drawing/2014/main" id="{829FE47A-CD86-4E97-8C58-57ED1CC8FB33}"/>
                </a:ext>
              </a:extLst>
            </p:cNvPr>
            <p:cNvGrpSpPr/>
            <p:nvPr/>
          </p:nvGrpSpPr>
          <p:grpSpPr>
            <a:xfrm>
              <a:off x="0" y="71120"/>
              <a:ext cx="1143000" cy="363855"/>
              <a:chOff x="0" y="0"/>
              <a:chExt cx="1143000" cy="363855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798941A8-9D60-4FAC-B515-F9F0BA39E7FD}"/>
                  </a:ext>
                </a:extLst>
              </p:cNvPr>
              <p:cNvSpPr/>
              <p:nvPr/>
            </p:nvSpPr>
            <p:spPr>
              <a:xfrm>
                <a:off x="0" y="0"/>
                <a:ext cx="1143000" cy="363855"/>
              </a:xfrm>
              <a:prstGeom prst="rect">
                <a:avLst/>
              </a:prstGeom>
              <a:solidFill>
                <a:srgbClr val="BFBFB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8" name="Ellipse 17">
                <a:extLst>
                  <a:ext uri="{FF2B5EF4-FFF2-40B4-BE49-F238E27FC236}">
                    <a16:creationId xmlns="" xmlns:a16="http://schemas.microsoft.com/office/drawing/2014/main" id="{5D7B97DE-FFBE-4804-8D71-72712686DAF8}"/>
                  </a:ext>
                </a:extLst>
              </p:cNvPr>
              <p:cNvSpPr/>
              <p:nvPr/>
            </p:nvSpPr>
            <p:spPr>
              <a:xfrm>
                <a:off x="114300" y="114300"/>
                <a:ext cx="114300" cy="1352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="" xmlns:a16="http://schemas.microsoft.com/office/drawing/2014/main" id="{7C80EB20-18FC-426B-A9A5-8E838BC0D86D}"/>
                </a:ext>
              </a:extLst>
            </p:cNvPr>
            <p:cNvSpPr/>
            <p:nvPr/>
          </p:nvSpPr>
          <p:spPr>
            <a:xfrm>
              <a:off x="0" y="0"/>
              <a:ext cx="1143000" cy="692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grpSp>
        <p:nvGrpSpPr>
          <p:cNvPr id="19" name="Grouper 48">
            <a:extLst>
              <a:ext uri="{FF2B5EF4-FFF2-40B4-BE49-F238E27FC236}">
                <a16:creationId xmlns="" xmlns:a16="http://schemas.microsoft.com/office/drawing/2014/main" id="{8A8AF11F-7DF2-4947-82CB-48B891111501}"/>
              </a:ext>
            </a:extLst>
          </p:cNvPr>
          <p:cNvGrpSpPr/>
          <p:nvPr/>
        </p:nvGrpSpPr>
        <p:grpSpPr>
          <a:xfrm>
            <a:off x="4610098" y="2289686"/>
            <a:ext cx="1066800" cy="1602740"/>
            <a:chOff x="0" y="0"/>
            <a:chExt cx="571500" cy="824230"/>
          </a:xfrm>
        </p:grpSpPr>
        <p:grpSp>
          <p:nvGrpSpPr>
            <p:cNvPr id="20" name="Grouper 31">
              <a:extLst>
                <a:ext uri="{FF2B5EF4-FFF2-40B4-BE49-F238E27FC236}">
                  <a16:creationId xmlns="" xmlns:a16="http://schemas.microsoft.com/office/drawing/2014/main" id="{B63AC075-AC85-44B5-AD0B-4D154EA959D4}"/>
                </a:ext>
              </a:extLst>
            </p:cNvPr>
            <p:cNvGrpSpPr/>
            <p:nvPr/>
          </p:nvGrpSpPr>
          <p:grpSpPr>
            <a:xfrm>
              <a:off x="0" y="24130"/>
              <a:ext cx="571500" cy="800100"/>
              <a:chOff x="0" y="0"/>
              <a:chExt cx="571500" cy="800100"/>
            </a:xfrm>
          </p:grpSpPr>
          <p:sp>
            <p:nvSpPr>
              <p:cNvPr id="22" name="Arrondir un rectangle avec un coin du même côté 29">
                <a:extLst>
                  <a:ext uri="{FF2B5EF4-FFF2-40B4-BE49-F238E27FC236}">
                    <a16:creationId xmlns="" xmlns:a16="http://schemas.microsoft.com/office/drawing/2014/main" id="{73C408B6-6DF1-448D-83D0-F210E811F837}"/>
                  </a:ext>
                </a:extLst>
              </p:cNvPr>
              <p:cNvSpPr/>
              <p:nvPr/>
            </p:nvSpPr>
            <p:spPr>
              <a:xfrm rot="10800000">
                <a:off x="0" y="0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23" name="Arrondir un rectangle avec un coin du même côté 30">
                <a:extLst>
                  <a:ext uri="{FF2B5EF4-FFF2-40B4-BE49-F238E27FC236}">
                    <a16:creationId xmlns="" xmlns:a16="http://schemas.microsoft.com/office/drawing/2014/main" id="{7FDC0C46-7F11-4185-B1ED-5511C095BCD7}"/>
                  </a:ext>
                </a:extLst>
              </p:cNvPr>
              <p:cNvSpPr/>
              <p:nvPr/>
            </p:nvSpPr>
            <p:spPr>
              <a:xfrm rot="10800000">
                <a:off x="0" y="457200"/>
                <a:ext cx="571500" cy="3429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BA5F14D0-8CD8-40A4-B98E-9A99F8DD25A4}"/>
                </a:ext>
              </a:extLst>
            </p:cNvPr>
            <p:cNvSpPr/>
            <p:nvPr/>
          </p:nvSpPr>
          <p:spPr>
            <a:xfrm flipV="1">
              <a:off x="0" y="0"/>
              <a:ext cx="571500" cy="4508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sp>
        <p:nvSpPr>
          <p:cNvPr id="24" name="Forme libre 5">
            <a:extLst>
              <a:ext uri="{FF2B5EF4-FFF2-40B4-BE49-F238E27FC236}">
                <a16:creationId xmlns="" xmlns:a16="http://schemas.microsoft.com/office/drawing/2014/main" id="{2F08A34A-95D8-4A68-ADB0-07AF33D2FD34}"/>
              </a:ext>
            </a:extLst>
          </p:cNvPr>
          <p:cNvSpPr/>
          <p:nvPr/>
        </p:nvSpPr>
        <p:spPr>
          <a:xfrm>
            <a:off x="4686295" y="3265167"/>
            <a:ext cx="914404" cy="572855"/>
          </a:xfrm>
          <a:custGeom>
            <a:avLst/>
            <a:gdLst>
              <a:gd name="connsiteX0" fmla="*/ 136135 w 694935"/>
              <a:gd name="connsiteY0" fmla="*/ 171450 h 381009"/>
              <a:gd name="connsiteX1" fmla="*/ 523485 w 694935"/>
              <a:gd name="connsiteY1" fmla="*/ 177800 h 381009"/>
              <a:gd name="connsiteX2" fmla="*/ 529835 w 694935"/>
              <a:gd name="connsiteY2" fmla="*/ 196850 h 381009"/>
              <a:gd name="connsiteX3" fmla="*/ 510785 w 694935"/>
              <a:gd name="connsiteY3" fmla="*/ 209550 h 381009"/>
              <a:gd name="connsiteX4" fmla="*/ 256785 w 694935"/>
              <a:gd name="connsiteY4" fmla="*/ 196850 h 381009"/>
              <a:gd name="connsiteX5" fmla="*/ 237735 w 694935"/>
              <a:gd name="connsiteY5" fmla="*/ 190500 h 381009"/>
              <a:gd name="connsiteX6" fmla="*/ 205985 w 694935"/>
              <a:gd name="connsiteY6" fmla="*/ 196850 h 381009"/>
              <a:gd name="connsiteX7" fmla="*/ 250435 w 694935"/>
              <a:gd name="connsiteY7" fmla="*/ 247650 h 381009"/>
              <a:gd name="connsiteX8" fmla="*/ 459985 w 694935"/>
              <a:gd name="connsiteY8" fmla="*/ 241300 h 381009"/>
              <a:gd name="connsiteX9" fmla="*/ 479035 w 694935"/>
              <a:gd name="connsiteY9" fmla="*/ 228600 h 381009"/>
              <a:gd name="connsiteX10" fmla="*/ 485385 w 694935"/>
              <a:gd name="connsiteY10" fmla="*/ 203200 h 381009"/>
              <a:gd name="connsiteX11" fmla="*/ 479035 w 694935"/>
              <a:gd name="connsiteY11" fmla="*/ 139700 h 381009"/>
              <a:gd name="connsiteX12" fmla="*/ 447285 w 694935"/>
              <a:gd name="connsiteY12" fmla="*/ 114300 h 381009"/>
              <a:gd name="connsiteX13" fmla="*/ 421885 w 694935"/>
              <a:gd name="connsiteY13" fmla="*/ 101600 h 381009"/>
              <a:gd name="connsiteX14" fmla="*/ 352035 w 694935"/>
              <a:gd name="connsiteY14" fmla="*/ 107950 h 381009"/>
              <a:gd name="connsiteX15" fmla="*/ 332985 w 694935"/>
              <a:gd name="connsiteY15" fmla="*/ 114300 h 381009"/>
              <a:gd name="connsiteX16" fmla="*/ 320285 w 694935"/>
              <a:gd name="connsiteY16" fmla="*/ 133350 h 381009"/>
              <a:gd name="connsiteX17" fmla="*/ 282185 w 694935"/>
              <a:gd name="connsiteY17" fmla="*/ 158750 h 381009"/>
              <a:gd name="connsiteX18" fmla="*/ 263135 w 694935"/>
              <a:gd name="connsiteY18" fmla="*/ 171450 h 381009"/>
              <a:gd name="connsiteX19" fmla="*/ 218685 w 694935"/>
              <a:gd name="connsiteY19" fmla="*/ 184150 h 381009"/>
              <a:gd name="connsiteX20" fmla="*/ 199635 w 694935"/>
              <a:gd name="connsiteY20" fmla="*/ 190500 h 381009"/>
              <a:gd name="connsiteX21" fmla="*/ 174235 w 694935"/>
              <a:gd name="connsiteY21" fmla="*/ 196850 h 381009"/>
              <a:gd name="connsiteX22" fmla="*/ 155185 w 694935"/>
              <a:gd name="connsiteY22" fmla="*/ 203200 h 381009"/>
              <a:gd name="connsiteX23" fmla="*/ 123435 w 694935"/>
              <a:gd name="connsiteY23" fmla="*/ 209550 h 381009"/>
              <a:gd name="connsiteX24" fmla="*/ 72635 w 694935"/>
              <a:gd name="connsiteY24" fmla="*/ 222250 h 381009"/>
              <a:gd name="connsiteX25" fmla="*/ 2785 w 694935"/>
              <a:gd name="connsiteY25" fmla="*/ 215900 h 381009"/>
              <a:gd name="connsiteX26" fmla="*/ 9135 w 694935"/>
              <a:gd name="connsiteY26" fmla="*/ 190500 h 381009"/>
              <a:gd name="connsiteX27" fmla="*/ 21835 w 694935"/>
              <a:gd name="connsiteY27" fmla="*/ 171450 h 381009"/>
              <a:gd name="connsiteX28" fmla="*/ 66285 w 694935"/>
              <a:gd name="connsiteY28" fmla="*/ 158750 h 381009"/>
              <a:gd name="connsiteX29" fmla="*/ 161535 w 694935"/>
              <a:gd name="connsiteY29" fmla="*/ 171450 h 381009"/>
              <a:gd name="connsiteX30" fmla="*/ 225035 w 694935"/>
              <a:gd name="connsiteY30" fmla="*/ 203200 h 381009"/>
              <a:gd name="connsiteX31" fmla="*/ 301235 w 694935"/>
              <a:gd name="connsiteY31" fmla="*/ 234950 h 381009"/>
              <a:gd name="connsiteX32" fmla="*/ 320285 w 694935"/>
              <a:gd name="connsiteY32" fmla="*/ 241300 h 381009"/>
              <a:gd name="connsiteX33" fmla="*/ 371085 w 694935"/>
              <a:gd name="connsiteY33" fmla="*/ 266700 h 381009"/>
              <a:gd name="connsiteX34" fmla="*/ 390135 w 694935"/>
              <a:gd name="connsiteY34" fmla="*/ 279400 h 381009"/>
              <a:gd name="connsiteX35" fmla="*/ 409185 w 694935"/>
              <a:gd name="connsiteY35" fmla="*/ 285750 h 381009"/>
              <a:gd name="connsiteX36" fmla="*/ 434585 w 694935"/>
              <a:gd name="connsiteY36" fmla="*/ 298450 h 381009"/>
              <a:gd name="connsiteX37" fmla="*/ 625085 w 694935"/>
              <a:gd name="connsiteY37" fmla="*/ 247650 h 381009"/>
              <a:gd name="connsiteX38" fmla="*/ 586985 w 694935"/>
              <a:gd name="connsiteY38" fmla="*/ 209550 h 381009"/>
              <a:gd name="connsiteX39" fmla="*/ 561585 w 694935"/>
              <a:gd name="connsiteY39" fmla="*/ 196850 h 381009"/>
              <a:gd name="connsiteX40" fmla="*/ 517135 w 694935"/>
              <a:gd name="connsiteY40" fmla="*/ 184150 h 381009"/>
              <a:gd name="connsiteX41" fmla="*/ 479035 w 694935"/>
              <a:gd name="connsiteY41" fmla="*/ 177800 h 381009"/>
              <a:gd name="connsiteX42" fmla="*/ 440935 w 694935"/>
              <a:gd name="connsiteY42" fmla="*/ 165100 h 381009"/>
              <a:gd name="connsiteX43" fmla="*/ 421885 w 694935"/>
              <a:gd name="connsiteY43" fmla="*/ 158750 h 381009"/>
              <a:gd name="connsiteX44" fmla="*/ 396485 w 694935"/>
              <a:gd name="connsiteY44" fmla="*/ 146050 h 381009"/>
              <a:gd name="connsiteX45" fmla="*/ 358385 w 694935"/>
              <a:gd name="connsiteY45" fmla="*/ 120650 h 381009"/>
              <a:gd name="connsiteX46" fmla="*/ 320285 w 694935"/>
              <a:gd name="connsiteY46" fmla="*/ 107950 h 381009"/>
              <a:gd name="connsiteX47" fmla="*/ 231385 w 694935"/>
              <a:gd name="connsiteY47" fmla="*/ 114300 h 381009"/>
              <a:gd name="connsiteX48" fmla="*/ 212335 w 694935"/>
              <a:gd name="connsiteY48" fmla="*/ 120650 h 381009"/>
              <a:gd name="connsiteX49" fmla="*/ 186935 w 694935"/>
              <a:gd name="connsiteY49" fmla="*/ 158750 h 381009"/>
              <a:gd name="connsiteX50" fmla="*/ 174235 w 694935"/>
              <a:gd name="connsiteY50" fmla="*/ 177800 h 381009"/>
              <a:gd name="connsiteX51" fmla="*/ 167885 w 694935"/>
              <a:gd name="connsiteY51" fmla="*/ 196850 h 381009"/>
              <a:gd name="connsiteX52" fmla="*/ 136135 w 694935"/>
              <a:gd name="connsiteY52" fmla="*/ 254000 h 381009"/>
              <a:gd name="connsiteX53" fmla="*/ 142485 w 694935"/>
              <a:gd name="connsiteY53" fmla="*/ 279400 h 381009"/>
              <a:gd name="connsiteX54" fmla="*/ 167885 w 694935"/>
              <a:gd name="connsiteY54" fmla="*/ 292100 h 381009"/>
              <a:gd name="connsiteX55" fmla="*/ 218685 w 694935"/>
              <a:gd name="connsiteY55" fmla="*/ 304800 h 381009"/>
              <a:gd name="connsiteX56" fmla="*/ 237735 w 694935"/>
              <a:gd name="connsiteY56" fmla="*/ 311150 h 381009"/>
              <a:gd name="connsiteX57" fmla="*/ 453635 w 694935"/>
              <a:gd name="connsiteY57" fmla="*/ 304800 h 381009"/>
              <a:gd name="connsiteX58" fmla="*/ 479035 w 694935"/>
              <a:gd name="connsiteY58" fmla="*/ 298450 h 381009"/>
              <a:gd name="connsiteX59" fmla="*/ 561585 w 694935"/>
              <a:gd name="connsiteY59" fmla="*/ 304800 h 381009"/>
              <a:gd name="connsiteX60" fmla="*/ 599685 w 694935"/>
              <a:gd name="connsiteY60" fmla="*/ 336550 h 381009"/>
              <a:gd name="connsiteX61" fmla="*/ 593335 w 694935"/>
              <a:gd name="connsiteY61" fmla="*/ 361950 h 381009"/>
              <a:gd name="connsiteX62" fmla="*/ 472685 w 694935"/>
              <a:gd name="connsiteY62" fmla="*/ 355600 h 381009"/>
              <a:gd name="connsiteX63" fmla="*/ 447285 w 694935"/>
              <a:gd name="connsiteY63" fmla="*/ 342900 h 381009"/>
              <a:gd name="connsiteX64" fmla="*/ 409185 w 694935"/>
              <a:gd name="connsiteY64" fmla="*/ 336550 h 381009"/>
              <a:gd name="connsiteX65" fmla="*/ 301235 w 694935"/>
              <a:gd name="connsiteY65" fmla="*/ 323850 h 381009"/>
              <a:gd name="connsiteX66" fmla="*/ 256785 w 694935"/>
              <a:gd name="connsiteY66" fmla="*/ 317500 h 381009"/>
              <a:gd name="connsiteX67" fmla="*/ 193285 w 694935"/>
              <a:gd name="connsiteY67" fmla="*/ 298450 h 381009"/>
              <a:gd name="connsiteX68" fmla="*/ 174235 w 694935"/>
              <a:gd name="connsiteY68" fmla="*/ 292100 h 381009"/>
              <a:gd name="connsiteX69" fmla="*/ 155185 w 694935"/>
              <a:gd name="connsiteY69" fmla="*/ 285750 h 381009"/>
              <a:gd name="connsiteX70" fmla="*/ 85335 w 694935"/>
              <a:gd name="connsiteY70" fmla="*/ 311150 h 381009"/>
              <a:gd name="connsiteX71" fmla="*/ 91685 w 694935"/>
              <a:gd name="connsiteY71" fmla="*/ 368300 h 381009"/>
              <a:gd name="connsiteX72" fmla="*/ 142485 w 694935"/>
              <a:gd name="connsiteY72" fmla="*/ 381000 h 381009"/>
              <a:gd name="connsiteX73" fmla="*/ 358385 w 694935"/>
              <a:gd name="connsiteY73" fmla="*/ 374650 h 381009"/>
              <a:gd name="connsiteX74" fmla="*/ 377435 w 694935"/>
              <a:gd name="connsiteY74" fmla="*/ 368300 h 381009"/>
              <a:gd name="connsiteX75" fmla="*/ 409185 w 694935"/>
              <a:gd name="connsiteY75" fmla="*/ 349250 h 381009"/>
              <a:gd name="connsiteX76" fmla="*/ 428235 w 694935"/>
              <a:gd name="connsiteY76" fmla="*/ 336550 h 381009"/>
              <a:gd name="connsiteX77" fmla="*/ 472685 w 694935"/>
              <a:gd name="connsiteY77" fmla="*/ 323850 h 381009"/>
              <a:gd name="connsiteX78" fmla="*/ 491735 w 694935"/>
              <a:gd name="connsiteY78" fmla="*/ 311150 h 381009"/>
              <a:gd name="connsiteX79" fmla="*/ 542535 w 694935"/>
              <a:gd name="connsiteY79" fmla="*/ 298450 h 381009"/>
              <a:gd name="connsiteX80" fmla="*/ 561585 w 694935"/>
              <a:gd name="connsiteY80" fmla="*/ 234950 h 381009"/>
              <a:gd name="connsiteX81" fmla="*/ 567935 w 694935"/>
              <a:gd name="connsiteY81" fmla="*/ 215900 h 381009"/>
              <a:gd name="connsiteX82" fmla="*/ 231385 w 694935"/>
              <a:gd name="connsiteY82" fmla="*/ 196850 h 381009"/>
              <a:gd name="connsiteX83" fmla="*/ 212335 w 694935"/>
              <a:gd name="connsiteY83" fmla="*/ 190500 h 381009"/>
              <a:gd name="connsiteX84" fmla="*/ 161535 w 694935"/>
              <a:gd name="connsiteY84" fmla="*/ 177800 h 381009"/>
              <a:gd name="connsiteX85" fmla="*/ 142485 w 694935"/>
              <a:gd name="connsiteY85" fmla="*/ 165100 h 381009"/>
              <a:gd name="connsiteX86" fmla="*/ 98035 w 694935"/>
              <a:gd name="connsiteY86" fmla="*/ 152400 h 381009"/>
              <a:gd name="connsiteX87" fmla="*/ 78985 w 694935"/>
              <a:gd name="connsiteY87" fmla="*/ 146050 h 381009"/>
              <a:gd name="connsiteX88" fmla="*/ 59935 w 694935"/>
              <a:gd name="connsiteY88" fmla="*/ 133350 h 381009"/>
              <a:gd name="connsiteX89" fmla="*/ 66285 w 694935"/>
              <a:gd name="connsiteY89" fmla="*/ 82550 h 381009"/>
              <a:gd name="connsiteX90" fmla="*/ 91685 w 694935"/>
              <a:gd name="connsiteY90" fmla="*/ 44450 h 381009"/>
              <a:gd name="connsiteX91" fmla="*/ 123435 w 694935"/>
              <a:gd name="connsiteY91" fmla="*/ 0 h 381009"/>
              <a:gd name="connsiteX92" fmla="*/ 186935 w 694935"/>
              <a:gd name="connsiteY92" fmla="*/ 6350 h 381009"/>
              <a:gd name="connsiteX93" fmla="*/ 256785 w 694935"/>
              <a:gd name="connsiteY93" fmla="*/ 38100 h 381009"/>
              <a:gd name="connsiteX94" fmla="*/ 282185 w 694935"/>
              <a:gd name="connsiteY94" fmla="*/ 44450 h 381009"/>
              <a:gd name="connsiteX95" fmla="*/ 313935 w 694935"/>
              <a:gd name="connsiteY95" fmla="*/ 57150 h 381009"/>
              <a:gd name="connsiteX96" fmla="*/ 339335 w 694935"/>
              <a:gd name="connsiteY96" fmla="*/ 63500 h 381009"/>
              <a:gd name="connsiteX97" fmla="*/ 364735 w 694935"/>
              <a:gd name="connsiteY97" fmla="*/ 76200 h 381009"/>
              <a:gd name="connsiteX98" fmla="*/ 409185 w 694935"/>
              <a:gd name="connsiteY98" fmla="*/ 88900 h 381009"/>
              <a:gd name="connsiteX99" fmla="*/ 447285 w 694935"/>
              <a:gd name="connsiteY99" fmla="*/ 101600 h 381009"/>
              <a:gd name="connsiteX100" fmla="*/ 466335 w 694935"/>
              <a:gd name="connsiteY100" fmla="*/ 107950 h 381009"/>
              <a:gd name="connsiteX101" fmla="*/ 498085 w 694935"/>
              <a:gd name="connsiteY101" fmla="*/ 114300 h 381009"/>
              <a:gd name="connsiteX102" fmla="*/ 599685 w 694935"/>
              <a:gd name="connsiteY102" fmla="*/ 107950 h 381009"/>
              <a:gd name="connsiteX103" fmla="*/ 618735 w 694935"/>
              <a:gd name="connsiteY103" fmla="*/ 88900 h 381009"/>
              <a:gd name="connsiteX104" fmla="*/ 580635 w 694935"/>
              <a:gd name="connsiteY104" fmla="*/ 76200 h 381009"/>
              <a:gd name="connsiteX105" fmla="*/ 504435 w 694935"/>
              <a:gd name="connsiteY105" fmla="*/ 82550 h 381009"/>
              <a:gd name="connsiteX106" fmla="*/ 485385 w 694935"/>
              <a:gd name="connsiteY106" fmla="*/ 88900 h 381009"/>
              <a:gd name="connsiteX107" fmla="*/ 479035 w 694935"/>
              <a:gd name="connsiteY107" fmla="*/ 107950 h 381009"/>
              <a:gd name="connsiteX108" fmla="*/ 466335 w 694935"/>
              <a:gd name="connsiteY108" fmla="*/ 127000 h 381009"/>
              <a:gd name="connsiteX109" fmla="*/ 421885 w 694935"/>
              <a:gd name="connsiteY109" fmla="*/ 165100 h 381009"/>
              <a:gd name="connsiteX110" fmla="*/ 402835 w 694935"/>
              <a:gd name="connsiteY110" fmla="*/ 177800 h 381009"/>
              <a:gd name="connsiteX111" fmla="*/ 377435 w 694935"/>
              <a:gd name="connsiteY111" fmla="*/ 184150 h 381009"/>
              <a:gd name="connsiteX112" fmla="*/ 358385 w 694935"/>
              <a:gd name="connsiteY112" fmla="*/ 190500 h 381009"/>
              <a:gd name="connsiteX113" fmla="*/ 142485 w 694935"/>
              <a:gd name="connsiteY113" fmla="*/ 209550 h 381009"/>
              <a:gd name="connsiteX114" fmla="*/ 104385 w 694935"/>
              <a:gd name="connsiteY114" fmla="*/ 222250 h 381009"/>
              <a:gd name="connsiteX115" fmla="*/ 85335 w 694935"/>
              <a:gd name="connsiteY115" fmla="*/ 228600 h 381009"/>
              <a:gd name="connsiteX116" fmla="*/ 47235 w 694935"/>
              <a:gd name="connsiteY116" fmla="*/ 266700 h 381009"/>
              <a:gd name="connsiteX117" fmla="*/ 9135 w 694935"/>
              <a:gd name="connsiteY117" fmla="*/ 292100 h 381009"/>
              <a:gd name="connsiteX118" fmla="*/ 72635 w 694935"/>
              <a:gd name="connsiteY118" fmla="*/ 311150 h 381009"/>
              <a:gd name="connsiteX119" fmla="*/ 434585 w 694935"/>
              <a:gd name="connsiteY119" fmla="*/ 304800 h 381009"/>
              <a:gd name="connsiteX120" fmla="*/ 485385 w 694935"/>
              <a:gd name="connsiteY120" fmla="*/ 298450 h 381009"/>
              <a:gd name="connsiteX121" fmla="*/ 504435 w 694935"/>
              <a:gd name="connsiteY121" fmla="*/ 292100 h 381009"/>
              <a:gd name="connsiteX122" fmla="*/ 580635 w 694935"/>
              <a:gd name="connsiteY122" fmla="*/ 273050 h 381009"/>
              <a:gd name="connsiteX123" fmla="*/ 599685 w 694935"/>
              <a:gd name="connsiteY123" fmla="*/ 260350 h 381009"/>
              <a:gd name="connsiteX124" fmla="*/ 656835 w 694935"/>
              <a:gd name="connsiteY124" fmla="*/ 241300 h 381009"/>
              <a:gd name="connsiteX125" fmla="*/ 675885 w 694935"/>
              <a:gd name="connsiteY125" fmla="*/ 234950 h 381009"/>
              <a:gd name="connsiteX126" fmla="*/ 694935 w 694935"/>
              <a:gd name="connsiteY126" fmla="*/ 228600 h 381009"/>
              <a:gd name="connsiteX127" fmla="*/ 688585 w 694935"/>
              <a:gd name="connsiteY127" fmla="*/ 190500 h 381009"/>
              <a:gd name="connsiteX128" fmla="*/ 669535 w 694935"/>
              <a:gd name="connsiteY128" fmla="*/ 171450 h 381009"/>
              <a:gd name="connsiteX129" fmla="*/ 618735 w 694935"/>
              <a:gd name="connsiteY129" fmla="*/ 152400 h 381009"/>
              <a:gd name="connsiteX130" fmla="*/ 561585 w 694935"/>
              <a:gd name="connsiteY130" fmla="*/ 158750 h 381009"/>
              <a:gd name="connsiteX131" fmla="*/ 529835 w 694935"/>
              <a:gd name="connsiteY131" fmla="*/ 190500 h 381009"/>
              <a:gd name="connsiteX132" fmla="*/ 529835 w 694935"/>
              <a:gd name="connsiteY132" fmla="*/ 196850 h 38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694935" h="381009">
                <a:moveTo>
                  <a:pt x="136135" y="171450"/>
                </a:moveTo>
                <a:lnTo>
                  <a:pt x="523485" y="177800"/>
                </a:lnTo>
                <a:cubicBezTo>
                  <a:pt x="530165" y="178231"/>
                  <a:pt x="532321" y="190635"/>
                  <a:pt x="529835" y="196850"/>
                </a:cubicBezTo>
                <a:cubicBezTo>
                  <a:pt x="527001" y="203936"/>
                  <a:pt x="517135" y="205317"/>
                  <a:pt x="510785" y="209550"/>
                </a:cubicBezTo>
                <a:cubicBezTo>
                  <a:pt x="393620" y="206295"/>
                  <a:pt x="342382" y="221306"/>
                  <a:pt x="256785" y="196850"/>
                </a:cubicBezTo>
                <a:cubicBezTo>
                  <a:pt x="250349" y="195011"/>
                  <a:pt x="244085" y="192617"/>
                  <a:pt x="237735" y="190500"/>
                </a:cubicBezTo>
                <a:cubicBezTo>
                  <a:pt x="227152" y="192617"/>
                  <a:pt x="209775" y="186744"/>
                  <a:pt x="205985" y="196850"/>
                </a:cubicBezTo>
                <a:cubicBezTo>
                  <a:pt x="187952" y="244938"/>
                  <a:pt x="227177" y="242998"/>
                  <a:pt x="250435" y="247650"/>
                </a:cubicBezTo>
                <a:cubicBezTo>
                  <a:pt x="320285" y="245533"/>
                  <a:pt x="390344" y="247103"/>
                  <a:pt x="459985" y="241300"/>
                </a:cubicBezTo>
                <a:cubicBezTo>
                  <a:pt x="467590" y="240666"/>
                  <a:pt x="474802" y="234950"/>
                  <a:pt x="479035" y="228600"/>
                </a:cubicBezTo>
                <a:cubicBezTo>
                  <a:pt x="483876" y="221338"/>
                  <a:pt x="483268" y="211667"/>
                  <a:pt x="485385" y="203200"/>
                </a:cubicBezTo>
                <a:cubicBezTo>
                  <a:pt x="483268" y="182033"/>
                  <a:pt x="483818" y="160427"/>
                  <a:pt x="479035" y="139700"/>
                </a:cubicBezTo>
                <a:cubicBezTo>
                  <a:pt x="473800" y="117017"/>
                  <a:pt x="463771" y="121365"/>
                  <a:pt x="447285" y="114300"/>
                </a:cubicBezTo>
                <a:cubicBezTo>
                  <a:pt x="438584" y="110571"/>
                  <a:pt x="430352" y="105833"/>
                  <a:pt x="421885" y="101600"/>
                </a:cubicBezTo>
                <a:cubicBezTo>
                  <a:pt x="398602" y="103717"/>
                  <a:pt x="375179" y="104644"/>
                  <a:pt x="352035" y="107950"/>
                </a:cubicBezTo>
                <a:cubicBezTo>
                  <a:pt x="345409" y="108897"/>
                  <a:pt x="338212" y="110119"/>
                  <a:pt x="332985" y="114300"/>
                </a:cubicBezTo>
                <a:cubicBezTo>
                  <a:pt x="327026" y="119068"/>
                  <a:pt x="326028" y="128324"/>
                  <a:pt x="320285" y="133350"/>
                </a:cubicBezTo>
                <a:cubicBezTo>
                  <a:pt x="308798" y="143401"/>
                  <a:pt x="294885" y="150283"/>
                  <a:pt x="282185" y="158750"/>
                </a:cubicBezTo>
                <a:cubicBezTo>
                  <a:pt x="275835" y="162983"/>
                  <a:pt x="270375" y="169037"/>
                  <a:pt x="263135" y="171450"/>
                </a:cubicBezTo>
                <a:cubicBezTo>
                  <a:pt x="217460" y="186675"/>
                  <a:pt x="274499" y="168203"/>
                  <a:pt x="218685" y="184150"/>
                </a:cubicBezTo>
                <a:cubicBezTo>
                  <a:pt x="212249" y="185989"/>
                  <a:pt x="206071" y="188661"/>
                  <a:pt x="199635" y="190500"/>
                </a:cubicBezTo>
                <a:cubicBezTo>
                  <a:pt x="191244" y="192898"/>
                  <a:pt x="182626" y="194452"/>
                  <a:pt x="174235" y="196850"/>
                </a:cubicBezTo>
                <a:cubicBezTo>
                  <a:pt x="167799" y="198689"/>
                  <a:pt x="161679" y="201577"/>
                  <a:pt x="155185" y="203200"/>
                </a:cubicBezTo>
                <a:cubicBezTo>
                  <a:pt x="144714" y="205818"/>
                  <a:pt x="133952" y="207123"/>
                  <a:pt x="123435" y="209550"/>
                </a:cubicBezTo>
                <a:cubicBezTo>
                  <a:pt x="106428" y="213475"/>
                  <a:pt x="72635" y="222250"/>
                  <a:pt x="72635" y="222250"/>
                </a:cubicBezTo>
                <a:lnTo>
                  <a:pt x="2785" y="215900"/>
                </a:lnTo>
                <a:cubicBezTo>
                  <a:pt x="-5021" y="211997"/>
                  <a:pt x="5697" y="198522"/>
                  <a:pt x="9135" y="190500"/>
                </a:cubicBezTo>
                <a:cubicBezTo>
                  <a:pt x="12141" y="183485"/>
                  <a:pt x="15876" y="176218"/>
                  <a:pt x="21835" y="171450"/>
                </a:cubicBezTo>
                <a:cubicBezTo>
                  <a:pt x="25976" y="168137"/>
                  <a:pt x="64626" y="159165"/>
                  <a:pt x="66285" y="158750"/>
                </a:cubicBezTo>
                <a:cubicBezTo>
                  <a:pt x="98035" y="162983"/>
                  <a:pt x="129940" y="166184"/>
                  <a:pt x="161535" y="171450"/>
                </a:cubicBezTo>
                <a:cubicBezTo>
                  <a:pt x="183921" y="175181"/>
                  <a:pt x="207544" y="194915"/>
                  <a:pt x="225035" y="203200"/>
                </a:cubicBezTo>
                <a:cubicBezTo>
                  <a:pt x="249903" y="214980"/>
                  <a:pt x="275130" y="226248"/>
                  <a:pt x="301235" y="234950"/>
                </a:cubicBezTo>
                <a:cubicBezTo>
                  <a:pt x="307585" y="237067"/>
                  <a:pt x="314191" y="238530"/>
                  <a:pt x="320285" y="241300"/>
                </a:cubicBezTo>
                <a:cubicBezTo>
                  <a:pt x="337520" y="249134"/>
                  <a:pt x="355333" y="256198"/>
                  <a:pt x="371085" y="266700"/>
                </a:cubicBezTo>
                <a:cubicBezTo>
                  <a:pt x="377435" y="270933"/>
                  <a:pt x="383309" y="275987"/>
                  <a:pt x="390135" y="279400"/>
                </a:cubicBezTo>
                <a:cubicBezTo>
                  <a:pt x="396122" y="282393"/>
                  <a:pt x="403033" y="283113"/>
                  <a:pt x="409185" y="285750"/>
                </a:cubicBezTo>
                <a:cubicBezTo>
                  <a:pt x="417886" y="289479"/>
                  <a:pt x="426118" y="294217"/>
                  <a:pt x="434585" y="298450"/>
                </a:cubicBezTo>
                <a:cubicBezTo>
                  <a:pt x="541639" y="294997"/>
                  <a:pt x="664602" y="356321"/>
                  <a:pt x="625085" y="247650"/>
                </a:cubicBezTo>
                <a:cubicBezTo>
                  <a:pt x="618510" y="229569"/>
                  <a:pt x="602543" y="218440"/>
                  <a:pt x="586985" y="209550"/>
                </a:cubicBezTo>
                <a:cubicBezTo>
                  <a:pt x="578766" y="204854"/>
                  <a:pt x="570286" y="200579"/>
                  <a:pt x="561585" y="196850"/>
                </a:cubicBezTo>
                <a:cubicBezTo>
                  <a:pt x="550994" y="192311"/>
                  <a:pt x="527205" y="186164"/>
                  <a:pt x="517135" y="184150"/>
                </a:cubicBezTo>
                <a:cubicBezTo>
                  <a:pt x="504510" y="181625"/>
                  <a:pt x="491526" y="180923"/>
                  <a:pt x="479035" y="177800"/>
                </a:cubicBezTo>
                <a:cubicBezTo>
                  <a:pt x="466048" y="174553"/>
                  <a:pt x="453635" y="169333"/>
                  <a:pt x="440935" y="165100"/>
                </a:cubicBezTo>
                <a:cubicBezTo>
                  <a:pt x="434585" y="162983"/>
                  <a:pt x="427872" y="161743"/>
                  <a:pt x="421885" y="158750"/>
                </a:cubicBezTo>
                <a:cubicBezTo>
                  <a:pt x="413418" y="154517"/>
                  <a:pt x="404602" y="150920"/>
                  <a:pt x="396485" y="146050"/>
                </a:cubicBezTo>
                <a:cubicBezTo>
                  <a:pt x="383397" y="138197"/>
                  <a:pt x="372865" y="125477"/>
                  <a:pt x="358385" y="120650"/>
                </a:cubicBezTo>
                <a:lnTo>
                  <a:pt x="320285" y="107950"/>
                </a:lnTo>
                <a:cubicBezTo>
                  <a:pt x="290652" y="110067"/>
                  <a:pt x="260890" y="110829"/>
                  <a:pt x="231385" y="114300"/>
                </a:cubicBezTo>
                <a:cubicBezTo>
                  <a:pt x="224737" y="115082"/>
                  <a:pt x="217068" y="115917"/>
                  <a:pt x="212335" y="120650"/>
                </a:cubicBezTo>
                <a:cubicBezTo>
                  <a:pt x="201542" y="131443"/>
                  <a:pt x="195402" y="146050"/>
                  <a:pt x="186935" y="158750"/>
                </a:cubicBezTo>
                <a:cubicBezTo>
                  <a:pt x="182702" y="165100"/>
                  <a:pt x="176648" y="170560"/>
                  <a:pt x="174235" y="177800"/>
                </a:cubicBezTo>
                <a:cubicBezTo>
                  <a:pt x="172118" y="184150"/>
                  <a:pt x="171136" y="190999"/>
                  <a:pt x="167885" y="196850"/>
                </a:cubicBezTo>
                <a:cubicBezTo>
                  <a:pt x="131494" y="262354"/>
                  <a:pt x="150503" y="210895"/>
                  <a:pt x="136135" y="254000"/>
                </a:cubicBezTo>
                <a:cubicBezTo>
                  <a:pt x="138252" y="262467"/>
                  <a:pt x="136898" y="272696"/>
                  <a:pt x="142485" y="279400"/>
                </a:cubicBezTo>
                <a:cubicBezTo>
                  <a:pt x="148545" y="286672"/>
                  <a:pt x="158905" y="289107"/>
                  <a:pt x="167885" y="292100"/>
                </a:cubicBezTo>
                <a:cubicBezTo>
                  <a:pt x="184444" y="297620"/>
                  <a:pt x="201846" y="300207"/>
                  <a:pt x="218685" y="304800"/>
                </a:cubicBezTo>
                <a:cubicBezTo>
                  <a:pt x="225143" y="306561"/>
                  <a:pt x="231385" y="309033"/>
                  <a:pt x="237735" y="311150"/>
                </a:cubicBezTo>
                <a:cubicBezTo>
                  <a:pt x="309702" y="309033"/>
                  <a:pt x="381737" y="308584"/>
                  <a:pt x="453635" y="304800"/>
                </a:cubicBezTo>
                <a:cubicBezTo>
                  <a:pt x="462350" y="304341"/>
                  <a:pt x="470308" y="298450"/>
                  <a:pt x="479035" y="298450"/>
                </a:cubicBezTo>
                <a:cubicBezTo>
                  <a:pt x="506633" y="298450"/>
                  <a:pt x="534068" y="302683"/>
                  <a:pt x="561585" y="304800"/>
                </a:cubicBezTo>
                <a:cubicBezTo>
                  <a:pt x="569776" y="310260"/>
                  <a:pt x="596809" y="326484"/>
                  <a:pt x="599685" y="336550"/>
                </a:cubicBezTo>
                <a:cubicBezTo>
                  <a:pt x="602083" y="344941"/>
                  <a:pt x="595452" y="353483"/>
                  <a:pt x="593335" y="361950"/>
                </a:cubicBezTo>
                <a:cubicBezTo>
                  <a:pt x="553118" y="359833"/>
                  <a:pt x="512619" y="360809"/>
                  <a:pt x="472685" y="355600"/>
                </a:cubicBezTo>
                <a:cubicBezTo>
                  <a:pt x="463298" y="354376"/>
                  <a:pt x="456352" y="345620"/>
                  <a:pt x="447285" y="342900"/>
                </a:cubicBezTo>
                <a:cubicBezTo>
                  <a:pt x="434953" y="339200"/>
                  <a:pt x="421931" y="338371"/>
                  <a:pt x="409185" y="336550"/>
                </a:cubicBezTo>
                <a:cubicBezTo>
                  <a:pt x="357865" y="329219"/>
                  <a:pt x="354568" y="330517"/>
                  <a:pt x="301235" y="323850"/>
                </a:cubicBezTo>
                <a:cubicBezTo>
                  <a:pt x="286383" y="321994"/>
                  <a:pt x="271511" y="320177"/>
                  <a:pt x="256785" y="317500"/>
                </a:cubicBezTo>
                <a:cubicBezTo>
                  <a:pt x="235672" y="313661"/>
                  <a:pt x="213167" y="305077"/>
                  <a:pt x="193285" y="298450"/>
                </a:cubicBezTo>
                <a:lnTo>
                  <a:pt x="174235" y="292100"/>
                </a:lnTo>
                <a:lnTo>
                  <a:pt x="155185" y="285750"/>
                </a:lnTo>
                <a:cubicBezTo>
                  <a:pt x="126584" y="288610"/>
                  <a:pt x="85335" y="273227"/>
                  <a:pt x="85335" y="311150"/>
                </a:cubicBezTo>
                <a:cubicBezTo>
                  <a:pt x="85335" y="330317"/>
                  <a:pt x="79548" y="353465"/>
                  <a:pt x="91685" y="368300"/>
                </a:cubicBezTo>
                <a:cubicBezTo>
                  <a:pt x="102738" y="381809"/>
                  <a:pt x="142485" y="381000"/>
                  <a:pt x="142485" y="381000"/>
                </a:cubicBezTo>
                <a:cubicBezTo>
                  <a:pt x="214452" y="378883"/>
                  <a:pt x="286492" y="378536"/>
                  <a:pt x="358385" y="374650"/>
                </a:cubicBezTo>
                <a:cubicBezTo>
                  <a:pt x="365069" y="374289"/>
                  <a:pt x="371448" y="371293"/>
                  <a:pt x="377435" y="368300"/>
                </a:cubicBezTo>
                <a:cubicBezTo>
                  <a:pt x="388474" y="362780"/>
                  <a:pt x="398719" y="355791"/>
                  <a:pt x="409185" y="349250"/>
                </a:cubicBezTo>
                <a:cubicBezTo>
                  <a:pt x="415657" y="345205"/>
                  <a:pt x="421220" y="339556"/>
                  <a:pt x="428235" y="336550"/>
                </a:cubicBezTo>
                <a:cubicBezTo>
                  <a:pt x="456719" y="324343"/>
                  <a:pt x="447971" y="336207"/>
                  <a:pt x="472685" y="323850"/>
                </a:cubicBezTo>
                <a:cubicBezTo>
                  <a:pt x="479511" y="320437"/>
                  <a:pt x="484909" y="314563"/>
                  <a:pt x="491735" y="311150"/>
                </a:cubicBezTo>
                <a:cubicBezTo>
                  <a:pt x="504752" y="304641"/>
                  <a:pt x="530459" y="300865"/>
                  <a:pt x="542535" y="298450"/>
                </a:cubicBezTo>
                <a:cubicBezTo>
                  <a:pt x="552132" y="260063"/>
                  <a:pt x="546125" y="281329"/>
                  <a:pt x="561585" y="234950"/>
                </a:cubicBezTo>
                <a:lnTo>
                  <a:pt x="567935" y="215900"/>
                </a:lnTo>
                <a:cubicBezTo>
                  <a:pt x="460148" y="144042"/>
                  <a:pt x="565684" y="209465"/>
                  <a:pt x="231385" y="196850"/>
                </a:cubicBezTo>
                <a:cubicBezTo>
                  <a:pt x="224696" y="196598"/>
                  <a:pt x="218793" y="192261"/>
                  <a:pt x="212335" y="190500"/>
                </a:cubicBezTo>
                <a:cubicBezTo>
                  <a:pt x="195496" y="185907"/>
                  <a:pt x="161535" y="177800"/>
                  <a:pt x="161535" y="177800"/>
                </a:cubicBezTo>
                <a:cubicBezTo>
                  <a:pt x="155185" y="173567"/>
                  <a:pt x="149311" y="168513"/>
                  <a:pt x="142485" y="165100"/>
                </a:cubicBezTo>
                <a:cubicBezTo>
                  <a:pt x="132335" y="160025"/>
                  <a:pt x="107530" y="155113"/>
                  <a:pt x="98035" y="152400"/>
                </a:cubicBezTo>
                <a:cubicBezTo>
                  <a:pt x="91599" y="150561"/>
                  <a:pt x="84972" y="149043"/>
                  <a:pt x="78985" y="146050"/>
                </a:cubicBezTo>
                <a:cubicBezTo>
                  <a:pt x="72159" y="142637"/>
                  <a:pt x="66285" y="137583"/>
                  <a:pt x="59935" y="133350"/>
                </a:cubicBezTo>
                <a:cubicBezTo>
                  <a:pt x="62052" y="116417"/>
                  <a:pt x="60545" y="98621"/>
                  <a:pt x="66285" y="82550"/>
                </a:cubicBezTo>
                <a:cubicBezTo>
                  <a:pt x="71419" y="68176"/>
                  <a:pt x="83218" y="57150"/>
                  <a:pt x="91685" y="44450"/>
                </a:cubicBezTo>
                <a:cubicBezTo>
                  <a:pt x="110256" y="16594"/>
                  <a:pt x="99806" y="31505"/>
                  <a:pt x="123435" y="0"/>
                </a:cubicBezTo>
                <a:cubicBezTo>
                  <a:pt x="144602" y="2117"/>
                  <a:pt x="166228" y="1478"/>
                  <a:pt x="186935" y="6350"/>
                </a:cubicBezTo>
                <a:cubicBezTo>
                  <a:pt x="227224" y="15830"/>
                  <a:pt x="224519" y="26000"/>
                  <a:pt x="256785" y="38100"/>
                </a:cubicBezTo>
                <a:cubicBezTo>
                  <a:pt x="264957" y="41164"/>
                  <a:pt x="273906" y="41690"/>
                  <a:pt x="282185" y="44450"/>
                </a:cubicBezTo>
                <a:cubicBezTo>
                  <a:pt x="292999" y="48055"/>
                  <a:pt x="303121" y="53545"/>
                  <a:pt x="313935" y="57150"/>
                </a:cubicBezTo>
                <a:cubicBezTo>
                  <a:pt x="322214" y="59910"/>
                  <a:pt x="331163" y="60436"/>
                  <a:pt x="339335" y="63500"/>
                </a:cubicBezTo>
                <a:cubicBezTo>
                  <a:pt x="348198" y="66824"/>
                  <a:pt x="356034" y="72471"/>
                  <a:pt x="364735" y="76200"/>
                </a:cubicBezTo>
                <a:cubicBezTo>
                  <a:pt x="381333" y="83313"/>
                  <a:pt x="391283" y="83529"/>
                  <a:pt x="409185" y="88900"/>
                </a:cubicBezTo>
                <a:cubicBezTo>
                  <a:pt x="422007" y="92747"/>
                  <a:pt x="434585" y="97367"/>
                  <a:pt x="447285" y="101600"/>
                </a:cubicBezTo>
                <a:cubicBezTo>
                  <a:pt x="453635" y="103717"/>
                  <a:pt x="459771" y="106637"/>
                  <a:pt x="466335" y="107950"/>
                </a:cubicBezTo>
                <a:lnTo>
                  <a:pt x="498085" y="114300"/>
                </a:lnTo>
                <a:cubicBezTo>
                  <a:pt x="531952" y="112183"/>
                  <a:pt x="566480" y="114941"/>
                  <a:pt x="599685" y="107950"/>
                </a:cubicBezTo>
                <a:cubicBezTo>
                  <a:pt x="608473" y="106100"/>
                  <a:pt x="623355" y="96601"/>
                  <a:pt x="618735" y="88900"/>
                </a:cubicBezTo>
                <a:cubicBezTo>
                  <a:pt x="611847" y="77421"/>
                  <a:pt x="593335" y="80433"/>
                  <a:pt x="580635" y="76200"/>
                </a:cubicBezTo>
                <a:cubicBezTo>
                  <a:pt x="555235" y="78317"/>
                  <a:pt x="529699" y="79181"/>
                  <a:pt x="504435" y="82550"/>
                </a:cubicBezTo>
                <a:cubicBezTo>
                  <a:pt x="497800" y="83435"/>
                  <a:pt x="490118" y="84167"/>
                  <a:pt x="485385" y="88900"/>
                </a:cubicBezTo>
                <a:cubicBezTo>
                  <a:pt x="480652" y="93633"/>
                  <a:pt x="482028" y="101963"/>
                  <a:pt x="479035" y="107950"/>
                </a:cubicBezTo>
                <a:cubicBezTo>
                  <a:pt x="475622" y="114776"/>
                  <a:pt x="471221" y="121137"/>
                  <a:pt x="466335" y="127000"/>
                </a:cubicBezTo>
                <a:cubicBezTo>
                  <a:pt x="452760" y="143290"/>
                  <a:pt x="439197" y="152734"/>
                  <a:pt x="421885" y="165100"/>
                </a:cubicBezTo>
                <a:cubicBezTo>
                  <a:pt x="415675" y="169536"/>
                  <a:pt x="409850" y="174794"/>
                  <a:pt x="402835" y="177800"/>
                </a:cubicBezTo>
                <a:cubicBezTo>
                  <a:pt x="394813" y="181238"/>
                  <a:pt x="385826" y="181752"/>
                  <a:pt x="377435" y="184150"/>
                </a:cubicBezTo>
                <a:cubicBezTo>
                  <a:pt x="370999" y="185989"/>
                  <a:pt x="364907" y="188995"/>
                  <a:pt x="358385" y="190500"/>
                </a:cubicBezTo>
                <a:cubicBezTo>
                  <a:pt x="263473" y="212403"/>
                  <a:pt x="273007" y="204112"/>
                  <a:pt x="142485" y="209550"/>
                </a:cubicBezTo>
                <a:lnTo>
                  <a:pt x="104385" y="222250"/>
                </a:lnTo>
                <a:lnTo>
                  <a:pt x="85335" y="228600"/>
                </a:lnTo>
                <a:cubicBezTo>
                  <a:pt x="72635" y="241300"/>
                  <a:pt x="62179" y="256737"/>
                  <a:pt x="47235" y="266700"/>
                </a:cubicBezTo>
                <a:lnTo>
                  <a:pt x="9135" y="292100"/>
                </a:lnTo>
                <a:cubicBezTo>
                  <a:pt x="55514" y="307560"/>
                  <a:pt x="34248" y="301553"/>
                  <a:pt x="72635" y="311150"/>
                </a:cubicBezTo>
                <a:lnTo>
                  <a:pt x="434585" y="304800"/>
                </a:lnTo>
                <a:cubicBezTo>
                  <a:pt x="451642" y="304275"/>
                  <a:pt x="468595" y="301503"/>
                  <a:pt x="485385" y="298450"/>
                </a:cubicBezTo>
                <a:cubicBezTo>
                  <a:pt x="491971" y="297253"/>
                  <a:pt x="497941" y="293723"/>
                  <a:pt x="504435" y="292100"/>
                </a:cubicBezTo>
                <a:cubicBezTo>
                  <a:pt x="616900" y="263984"/>
                  <a:pt x="432141" y="315477"/>
                  <a:pt x="580635" y="273050"/>
                </a:cubicBezTo>
                <a:cubicBezTo>
                  <a:pt x="586985" y="268817"/>
                  <a:pt x="592711" y="263450"/>
                  <a:pt x="599685" y="260350"/>
                </a:cubicBezTo>
                <a:lnTo>
                  <a:pt x="656835" y="241300"/>
                </a:lnTo>
                <a:lnTo>
                  <a:pt x="675885" y="234950"/>
                </a:lnTo>
                <a:lnTo>
                  <a:pt x="694935" y="228600"/>
                </a:lnTo>
                <a:cubicBezTo>
                  <a:pt x="692818" y="215900"/>
                  <a:pt x="693814" y="202265"/>
                  <a:pt x="688585" y="190500"/>
                </a:cubicBezTo>
                <a:cubicBezTo>
                  <a:pt x="684938" y="182294"/>
                  <a:pt x="676434" y="177199"/>
                  <a:pt x="669535" y="171450"/>
                </a:cubicBezTo>
                <a:cubicBezTo>
                  <a:pt x="648881" y="154238"/>
                  <a:pt x="647537" y="158160"/>
                  <a:pt x="618735" y="152400"/>
                </a:cubicBezTo>
                <a:cubicBezTo>
                  <a:pt x="599685" y="154517"/>
                  <a:pt x="580180" y="154101"/>
                  <a:pt x="561585" y="158750"/>
                </a:cubicBezTo>
                <a:cubicBezTo>
                  <a:pt x="547071" y="162379"/>
                  <a:pt x="535883" y="178405"/>
                  <a:pt x="529835" y="190500"/>
                </a:cubicBezTo>
                <a:cubicBezTo>
                  <a:pt x="528888" y="192393"/>
                  <a:pt x="529835" y="194733"/>
                  <a:pt x="529835" y="196850"/>
                </a:cubicBezTo>
              </a:path>
            </a:pathLst>
          </a:custGeom>
          <a:ln w="3175" cmpd="sng">
            <a:solidFill>
              <a:schemeClr val="tx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 dirty="0"/>
          </a:p>
        </p:txBody>
      </p:sp>
      <p:sp>
        <p:nvSpPr>
          <p:cNvPr id="25" name="Flèche : courbe vers le bas 24">
            <a:extLst>
              <a:ext uri="{FF2B5EF4-FFF2-40B4-BE49-F238E27FC236}">
                <a16:creationId xmlns="" xmlns:a16="http://schemas.microsoft.com/office/drawing/2014/main" id="{66D4FC39-1346-4EF8-9194-F9AB73D23CDB}"/>
              </a:ext>
            </a:extLst>
          </p:cNvPr>
          <p:cNvSpPr/>
          <p:nvPr/>
        </p:nvSpPr>
        <p:spPr>
          <a:xfrm>
            <a:off x="2933521" y="2056481"/>
            <a:ext cx="2123659" cy="549694"/>
          </a:xfrm>
          <a:prstGeom prst="curvedDownArrow">
            <a:avLst>
              <a:gd name="adj1" fmla="val 25000"/>
              <a:gd name="adj2" fmla="val 49986"/>
              <a:gd name="adj3" fmla="val 2382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="" xmlns:a16="http://schemas.microsoft.com/office/drawing/2014/main" id="{B1851BCD-80A0-434A-9E63-A4018893F63F}"/>
              </a:ext>
            </a:extLst>
          </p:cNvPr>
          <p:cNvSpPr txBox="1"/>
          <p:nvPr/>
        </p:nvSpPr>
        <p:spPr>
          <a:xfrm>
            <a:off x="2758918" y="1273871"/>
            <a:ext cx="2123658" cy="64633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Acide acétique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Chauffage à 40 °C</a:t>
            </a:r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="" xmlns:a16="http://schemas.microsoft.com/office/drawing/2014/main" id="{AC05F70C-A25B-4CFA-AAE0-910FC0D54132}"/>
              </a:ext>
            </a:extLst>
          </p:cNvPr>
          <p:cNvCxnSpPr/>
          <p:nvPr/>
        </p:nvCxnSpPr>
        <p:spPr>
          <a:xfrm>
            <a:off x="1485900" y="3539424"/>
            <a:ext cx="10477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ZoneTexte 29">
                <a:extLst>
                  <a:ext uri="{FF2B5EF4-FFF2-40B4-BE49-F238E27FC236}">
                    <a16:creationId xmlns="" xmlns:a16="http://schemas.microsoft.com/office/drawing/2014/main" id="{CF6C99A7-99A4-4797-9CB2-FE59F9805BAE}"/>
                  </a:ext>
                </a:extLst>
              </p:cNvPr>
              <p:cNvSpPr txBox="1"/>
              <p:nvPr/>
            </p:nvSpPr>
            <p:spPr>
              <a:xfrm>
                <a:off x="408360" y="3244216"/>
                <a:ext cx="1077539" cy="646331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fr-FR" dirty="0"/>
                  <a:t>Lait </a:t>
                </a:r>
              </a:p>
              <a:p>
                <a:pPr algn="ctr"/>
                <a:r>
                  <a:rPr lang="fr-FR" dirty="0"/>
                  <a:t>(</a:t>
                </a:r>
                <a14:m>
                  <m:oMath xmlns=""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</a:rPr>
                      <m:t>2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50 </m:t>
                    </m:r>
                    <m:r>
                      <m:rPr>
                        <m:sty m:val="p"/>
                      </m:rPr>
                      <a:rPr lang="fr-FR" b="0" i="0" smtClean="0">
                        <a:latin typeface="Cambria Math" panose="02040503050406030204" pitchFamily="18" charset="0"/>
                      </a:rPr>
                      <m:t>mL</m:t>
                    </m:r>
                  </m:oMath>
                </a14:m>
                <a:r>
                  <a:rPr lang="fr-FR" dirty="0"/>
                  <a:t>)</a:t>
                </a:r>
              </a:p>
            </p:txBody>
          </p:sp>
        </mc:Choice>
        <mc:Fallback xmlns="">
          <p:sp>
            <p:nvSpPr>
              <p:cNvPr id="30" name="ZoneTexte 29">
                <a:extLst>
                  <a:ext uri="{FF2B5EF4-FFF2-40B4-BE49-F238E27FC236}">
                    <a16:creationId xmlns:a16="http://schemas.microsoft.com/office/drawing/2014/main" id="{CF6C99A7-99A4-4797-9CB2-FE59F9805B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360" y="3244216"/>
                <a:ext cx="1077539" cy="646331"/>
              </a:xfrm>
              <a:prstGeom prst="rect">
                <a:avLst/>
              </a:prstGeom>
              <a:blipFill>
                <a:blip r:embed="rId3"/>
                <a:stretch>
                  <a:fillRect l="-3911" t="-3704" r="-3911" b="-12963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Flèche : droite 30">
            <a:extLst>
              <a:ext uri="{FF2B5EF4-FFF2-40B4-BE49-F238E27FC236}">
                <a16:creationId xmlns="" xmlns:a16="http://schemas.microsoft.com/office/drawing/2014/main" id="{F18CB6A9-D3C5-43DE-8BFC-4893A26074D6}"/>
              </a:ext>
            </a:extLst>
          </p:cNvPr>
          <p:cNvSpPr/>
          <p:nvPr/>
        </p:nvSpPr>
        <p:spPr>
          <a:xfrm>
            <a:off x="6063640" y="2887333"/>
            <a:ext cx="1066802" cy="496342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>
            <a:extLst>
              <a:ext uri="{FF2B5EF4-FFF2-40B4-BE49-F238E27FC236}">
                <a16:creationId xmlns="" xmlns:a16="http://schemas.microsoft.com/office/drawing/2014/main" id="{12869024-A384-458E-8768-1C56E3181C2A}"/>
              </a:ext>
            </a:extLst>
          </p:cNvPr>
          <p:cNvSpPr txBox="1"/>
          <p:nvPr/>
        </p:nvSpPr>
        <p:spPr>
          <a:xfrm>
            <a:off x="7130442" y="2803502"/>
            <a:ext cx="2526031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/>
              <a:t>Essorage pour</a:t>
            </a:r>
          </a:p>
          <a:p>
            <a:r>
              <a:rPr lang="fr-FR" dirty="0"/>
              <a:t> récupérer la </a:t>
            </a:r>
          </a:p>
          <a:p>
            <a:r>
              <a:rPr lang="fr-FR" dirty="0"/>
              <a:t>caséine précipitée</a:t>
            </a:r>
          </a:p>
        </p:txBody>
      </p:sp>
    </p:spTree>
    <p:extLst>
      <p:ext uri="{BB962C8B-B14F-4D97-AF65-F5344CB8AC3E}">
        <p14:creationId xmlns:p14="http://schemas.microsoft.com/office/powerpoint/2010/main" val="710934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4" name="Image 3" descr="Capture d’écran 2020-05-02 à 15.42.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115" y="1056689"/>
            <a:ext cx="5413914" cy="3804609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5644840" y="1923997"/>
            <a:ext cx="2300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Solution de Na</a:t>
            </a:r>
            <a:r>
              <a:rPr lang="fr-FR" sz="1400" baseline="-25000" dirty="0" smtClean="0"/>
              <a:t>2</a:t>
            </a:r>
            <a:r>
              <a:rPr lang="fr-FR" sz="1400" dirty="0" smtClean="0"/>
              <a:t>SO</a:t>
            </a:r>
            <a:r>
              <a:rPr lang="fr-FR" sz="1400" baseline="-25000" dirty="0" smtClean="0"/>
              <a:t>4</a:t>
            </a:r>
            <a:r>
              <a:rPr lang="fr-FR" sz="1400" dirty="0" smtClean="0"/>
              <a:t> à 1 mol/L</a:t>
            </a:r>
          </a:p>
          <a:p>
            <a:r>
              <a:rPr lang="fr-FR" sz="1400" dirty="0" smtClean="0"/>
              <a:t>(+ gouttes de  BBT)</a:t>
            </a:r>
            <a:endParaRPr lang="fr-FR" sz="1400" dirty="0"/>
          </a:p>
        </p:txBody>
      </p:sp>
      <p:cxnSp>
        <p:nvCxnSpPr>
          <p:cNvPr id="7" name="Connecteur droit avec flèche 6"/>
          <p:cNvCxnSpPr>
            <a:stCxn id="5" idx="1"/>
          </p:cNvCxnSpPr>
          <p:nvPr/>
        </p:nvCxnSpPr>
        <p:spPr>
          <a:xfrm flipH="1">
            <a:off x="4528702" y="2185607"/>
            <a:ext cx="1116138" cy="205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1205943" y="1218531"/>
            <a:ext cx="2001352" cy="52322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Electrode de Platine</a:t>
            </a:r>
          </a:p>
          <a:p>
            <a:endParaRPr lang="fr-FR" sz="1400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2989200" y="1500717"/>
            <a:ext cx="1141797" cy="8722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ZoneTexte 15"/>
          <p:cNvSpPr txBox="1"/>
          <p:nvPr/>
        </p:nvSpPr>
        <p:spPr>
          <a:xfrm>
            <a:off x="4451726" y="936344"/>
            <a:ext cx="874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0000FF"/>
                </a:solidFill>
              </a:rPr>
              <a:t>ANODE</a:t>
            </a:r>
            <a:endParaRPr lang="fr-FR" dirty="0">
              <a:solidFill>
                <a:srgbClr val="0000FF"/>
              </a:solidFill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2347740" y="885039"/>
            <a:ext cx="1105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3C011"/>
                </a:solidFill>
              </a:rPr>
              <a:t>CATHODE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5529378" y="2732074"/>
            <a:ext cx="2584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0000FF"/>
                </a:solidFill>
              </a:rPr>
              <a:t>2H</a:t>
            </a:r>
            <a:r>
              <a:rPr lang="fr-FR" baseline="-25000" dirty="0" smtClean="0">
                <a:solidFill>
                  <a:srgbClr val="0000FF"/>
                </a:solidFill>
              </a:rPr>
              <a:t>2</a:t>
            </a:r>
            <a:r>
              <a:rPr lang="fr-FR" dirty="0" smtClean="0">
                <a:solidFill>
                  <a:srgbClr val="0000FF"/>
                </a:solidFill>
              </a:rPr>
              <a:t>O</a:t>
            </a:r>
            <a:r>
              <a:rPr lang="fr-FR" baseline="-25000" dirty="0" smtClean="0">
                <a:solidFill>
                  <a:srgbClr val="0000FF"/>
                </a:solidFill>
              </a:rPr>
              <a:t>(l) </a:t>
            </a:r>
            <a:r>
              <a:rPr lang="fr-FR" dirty="0" smtClean="0">
                <a:solidFill>
                  <a:srgbClr val="0000FF"/>
                </a:solidFill>
              </a:rPr>
              <a:t>= </a:t>
            </a:r>
            <a:r>
              <a:rPr lang="fr-FR" dirty="0">
                <a:solidFill>
                  <a:srgbClr val="0000FF"/>
                </a:solidFill>
              </a:rPr>
              <a:t>O</a:t>
            </a:r>
            <a:r>
              <a:rPr lang="fr-FR" baseline="-25000" dirty="0">
                <a:solidFill>
                  <a:srgbClr val="0000FF"/>
                </a:solidFill>
              </a:rPr>
              <a:t>2(g) </a:t>
            </a:r>
            <a:r>
              <a:rPr lang="fr-FR" dirty="0">
                <a:solidFill>
                  <a:srgbClr val="0000FF"/>
                </a:solidFill>
              </a:rPr>
              <a:t>+</a:t>
            </a:r>
            <a:r>
              <a:rPr lang="fr-FR" dirty="0" smtClean="0">
                <a:solidFill>
                  <a:srgbClr val="0000FF"/>
                </a:solidFill>
              </a:rPr>
              <a:t>4e</a:t>
            </a:r>
            <a:r>
              <a:rPr lang="fr-FR" baseline="30000" dirty="0" smtClean="0">
                <a:solidFill>
                  <a:srgbClr val="0000FF"/>
                </a:solidFill>
              </a:rPr>
              <a:t>-</a:t>
            </a:r>
            <a:r>
              <a:rPr lang="fr-FR" dirty="0" smtClean="0">
                <a:solidFill>
                  <a:srgbClr val="0000FF"/>
                </a:solidFill>
              </a:rPr>
              <a:t> +4H</a:t>
            </a:r>
            <a:r>
              <a:rPr lang="fr-FR" baseline="30000" dirty="0">
                <a:solidFill>
                  <a:srgbClr val="0000FF"/>
                </a:solidFill>
              </a:rPr>
              <a:t>+</a:t>
            </a:r>
            <a:r>
              <a:rPr lang="fr-FR" baseline="-25000" dirty="0" smtClean="0">
                <a:solidFill>
                  <a:srgbClr val="0000FF"/>
                </a:solidFill>
              </a:rPr>
              <a:t>(</a:t>
            </a:r>
            <a:r>
              <a:rPr lang="fr-FR" baseline="-25000" dirty="0" err="1" smtClean="0">
                <a:solidFill>
                  <a:srgbClr val="0000FF"/>
                </a:solidFill>
              </a:rPr>
              <a:t>aq</a:t>
            </a:r>
            <a:r>
              <a:rPr lang="fr-FR" baseline="-25000" dirty="0">
                <a:solidFill>
                  <a:srgbClr val="0000FF"/>
                </a:solidFill>
              </a:rPr>
              <a:t>)</a:t>
            </a:r>
            <a:endParaRPr lang="fr-FR" dirty="0">
              <a:solidFill>
                <a:srgbClr val="0000FF"/>
              </a:solidFill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2591495" y="153920"/>
            <a:ext cx="32008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spc="-38" dirty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Electrolyse de l’eau 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846726" y="30270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21" name="Rectangle 20"/>
          <p:cNvSpPr/>
          <p:nvPr/>
        </p:nvSpPr>
        <p:spPr>
          <a:xfrm>
            <a:off x="0" y="2720577"/>
            <a:ext cx="2751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F3C011"/>
                </a:solidFill>
              </a:rPr>
              <a:t>2H</a:t>
            </a:r>
            <a:r>
              <a:rPr lang="fr-FR" baseline="-25000" dirty="0" smtClean="0">
                <a:solidFill>
                  <a:srgbClr val="F3C011"/>
                </a:solidFill>
              </a:rPr>
              <a:t>2</a:t>
            </a:r>
            <a:r>
              <a:rPr lang="fr-FR" dirty="0" smtClean="0">
                <a:solidFill>
                  <a:srgbClr val="F3C011"/>
                </a:solidFill>
              </a:rPr>
              <a:t>O</a:t>
            </a:r>
            <a:r>
              <a:rPr lang="fr-FR" baseline="-25000" dirty="0">
                <a:solidFill>
                  <a:srgbClr val="F3C011"/>
                </a:solidFill>
              </a:rPr>
              <a:t>(l) </a:t>
            </a:r>
            <a:r>
              <a:rPr lang="fr-FR" dirty="0" smtClean="0">
                <a:solidFill>
                  <a:srgbClr val="F3C011"/>
                </a:solidFill>
              </a:rPr>
              <a:t>+2e</a:t>
            </a:r>
            <a:r>
              <a:rPr lang="fr-FR" baseline="30000" dirty="0">
                <a:solidFill>
                  <a:srgbClr val="F3C011"/>
                </a:solidFill>
              </a:rPr>
              <a:t>-</a:t>
            </a:r>
            <a:r>
              <a:rPr lang="fr-FR" dirty="0">
                <a:solidFill>
                  <a:srgbClr val="F3C011"/>
                </a:solidFill>
              </a:rPr>
              <a:t> </a:t>
            </a:r>
            <a:r>
              <a:rPr lang="fr-FR" dirty="0" smtClean="0">
                <a:solidFill>
                  <a:srgbClr val="F3C011"/>
                </a:solidFill>
              </a:rPr>
              <a:t>=H</a:t>
            </a:r>
            <a:r>
              <a:rPr lang="fr-FR" baseline="-25000" dirty="0" smtClean="0">
                <a:solidFill>
                  <a:srgbClr val="F3C011"/>
                </a:solidFill>
              </a:rPr>
              <a:t>2 (g)</a:t>
            </a:r>
            <a:r>
              <a:rPr lang="fr-FR" dirty="0" smtClean="0">
                <a:solidFill>
                  <a:srgbClr val="F3C011"/>
                </a:solidFill>
              </a:rPr>
              <a:t> + 4HO</a:t>
            </a:r>
            <a:r>
              <a:rPr lang="fr-FR" baseline="30000" dirty="0">
                <a:solidFill>
                  <a:srgbClr val="F3C011"/>
                </a:solidFill>
              </a:rPr>
              <a:t>-</a:t>
            </a:r>
            <a:r>
              <a:rPr lang="fr-FR" baseline="-25000" dirty="0">
                <a:solidFill>
                  <a:srgbClr val="F3C011"/>
                </a:solidFill>
              </a:rPr>
              <a:t>(</a:t>
            </a:r>
            <a:r>
              <a:rPr lang="fr-FR" baseline="-25000" dirty="0" err="1">
                <a:solidFill>
                  <a:srgbClr val="F3C011"/>
                </a:solidFill>
              </a:rPr>
              <a:t>aq</a:t>
            </a:r>
            <a:r>
              <a:rPr lang="fr-FR" baseline="-25000" dirty="0">
                <a:solidFill>
                  <a:srgbClr val="F3C011"/>
                </a:solidFill>
              </a:rPr>
              <a:t>)</a:t>
            </a:r>
            <a:endParaRPr lang="fr-FR" dirty="0">
              <a:solidFill>
                <a:srgbClr val="F3C011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5439573" y="3104046"/>
            <a:ext cx="661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0,3 A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6401762" y="731119"/>
            <a:ext cx="1855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Durée : 6 minutes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07084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33478"/>
            <a:ext cx="8229600" cy="651920"/>
          </a:xfrm>
        </p:spPr>
        <p:txBody>
          <a:bodyPr>
            <a:normAutofit/>
          </a:bodyPr>
          <a:lstStyle/>
          <a:p>
            <a:pPr defTabSz="914400"/>
            <a:r>
              <a:rPr lang="fr-FR" dirty="0">
                <a:solidFill>
                  <a:srgbClr val="CF8182"/>
                </a:solidFill>
              </a:rPr>
              <a:t>Electrolyse de l’eau</a:t>
            </a:r>
            <a:endParaRPr lang="fr-FR" dirty="0">
              <a:solidFill>
                <a:srgbClr val="CF8182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7" y="1096997"/>
            <a:ext cx="2592288" cy="302418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16059" y="1276000"/>
            <a:ext cx="288032" cy="1998839"/>
          </a:xfrm>
          <a:prstGeom prst="rect">
            <a:avLst/>
          </a:prstGeom>
          <a:solidFill>
            <a:srgbClr val="2FA296"/>
          </a:solidFill>
          <a:ln>
            <a:solidFill>
              <a:srgbClr val="2FA29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2" name="Grouper 11"/>
          <p:cNvGrpSpPr/>
          <p:nvPr/>
        </p:nvGrpSpPr>
        <p:grpSpPr>
          <a:xfrm>
            <a:off x="2843809" y="1384045"/>
            <a:ext cx="296387" cy="2348051"/>
            <a:chOff x="2843808" y="2204864"/>
            <a:chExt cx="296387" cy="3129768"/>
          </a:xfrm>
          <a:solidFill>
            <a:srgbClr val="2FA296"/>
          </a:solidFill>
        </p:grpSpPr>
        <p:sp>
          <p:nvSpPr>
            <p:cNvPr id="6" name="Rectangle 5"/>
            <p:cNvSpPr/>
            <p:nvPr/>
          </p:nvSpPr>
          <p:spPr>
            <a:xfrm>
              <a:off x="2843808" y="2348880"/>
              <a:ext cx="288032" cy="2880320"/>
            </a:xfrm>
            <a:prstGeom prst="rect">
              <a:avLst/>
            </a:prstGeom>
            <a:grpFill/>
            <a:ln>
              <a:solidFill>
                <a:srgbClr val="2FA29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Ellipse 7"/>
            <p:cNvSpPr/>
            <p:nvPr/>
          </p:nvSpPr>
          <p:spPr>
            <a:xfrm>
              <a:off x="2852163" y="5046600"/>
              <a:ext cx="288032" cy="288032"/>
            </a:xfrm>
            <a:prstGeom prst="ellipse">
              <a:avLst/>
            </a:prstGeom>
            <a:grpFill/>
            <a:ln>
              <a:solidFill>
                <a:srgbClr val="2FA29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ogner un rectangle avec un coin du même côté 9"/>
            <p:cNvSpPr/>
            <p:nvPr/>
          </p:nvSpPr>
          <p:spPr>
            <a:xfrm>
              <a:off x="2843808" y="2276872"/>
              <a:ext cx="288032" cy="288032"/>
            </a:xfrm>
            <a:prstGeom prst="snip2SameRect">
              <a:avLst/>
            </a:prstGeom>
            <a:grpFill/>
            <a:ln>
              <a:solidFill>
                <a:srgbClr val="2FA29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893135" y="2204864"/>
              <a:ext cx="191686" cy="72008"/>
            </a:xfrm>
            <a:prstGeom prst="rect">
              <a:avLst/>
            </a:prstGeom>
            <a:grpFill/>
            <a:ln>
              <a:solidFill>
                <a:srgbClr val="2FA29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3" name="Grouper 12"/>
          <p:cNvGrpSpPr/>
          <p:nvPr/>
        </p:nvGrpSpPr>
        <p:grpSpPr>
          <a:xfrm>
            <a:off x="985124" y="1394185"/>
            <a:ext cx="296387" cy="2348051"/>
            <a:chOff x="2843808" y="2204864"/>
            <a:chExt cx="296387" cy="3129768"/>
          </a:xfrm>
          <a:solidFill>
            <a:srgbClr val="2FA296"/>
          </a:solidFill>
        </p:grpSpPr>
        <p:sp>
          <p:nvSpPr>
            <p:cNvPr id="14" name="Rectangle 13"/>
            <p:cNvSpPr/>
            <p:nvPr/>
          </p:nvSpPr>
          <p:spPr>
            <a:xfrm>
              <a:off x="2843808" y="2348880"/>
              <a:ext cx="288032" cy="2880320"/>
            </a:xfrm>
            <a:prstGeom prst="rect">
              <a:avLst/>
            </a:prstGeom>
            <a:grpFill/>
            <a:ln>
              <a:solidFill>
                <a:srgbClr val="2FA29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Ellipse 14"/>
            <p:cNvSpPr/>
            <p:nvPr/>
          </p:nvSpPr>
          <p:spPr>
            <a:xfrm>
              <a:off x="2852163" y="5046600"/>
              <a:ext cx="288032" cy="288032"/>
            </a:xfrm>
            <a:prstGeom prst="ellipse">
              <a:avLst/>
            </a:prstGeom>
            <a:grpFill/>
            <a:ln>
              <a:solidFill>
                <a:srgbClr val="2FA29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ogner un rectangle avec un coin du même côté 15"/>
            <p:cNvSpPr/>
            <p:nvPr/>
          </p:nvSpPr>
          <p:spPr>
            <a:xfrm>
              <a:off x="2843808" y="2276872"/>
              <a:ext cx="288032" cy="288032"/>
            </a:xfrm>
            <a:prstGeom prst="snip2SameRect">
              <a:avLst/>
            </a:prstGeom>
            <a:grpFill/>
            <a:ln>
              <a:solidFill>
                <a:srgbClr val="2FA29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893135" y="2204864"/>
              <a:ext cx="191686" cy="72008"/>
            </a:xfrm>
            <a:prstGeom prst="rect">
              <a:avLst/>
            </a:prstGeom>
            <a:grpFill/>
            <a:ln>
              <a:solidFill>
                <a:srgbClr val="2FA29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8" name="Rectangle 17"/>
          <p:cNvSpPr/>
          <p:nvPr/>
        </p:nvSpPr>
        <p:spPr>
          <a:xfrm rot="5400000">
            <a:off x="2087691" y="2326197"/>
            <a:ext cx="216091" cy="1872208"/>
          </a:xfrm>
          <a:prstGeom prst="rect">
            <a:avLst/>
          </a:prstGeom>
          <a:solidFill>
            <a:srgbClr val="2FA296"/>
          </a:solidFill>
          <a:ln>
            <a:solidFill>
              <a:srgbClr val="2FA29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19"/>
          <p:cNvCxnSpPr/>
          <p:nvPr/>
        </p:nvCxnSpPr>
        <p:spPr>
          <a:xfrm flipV="1">
            <a:off x="2987824" y="3652997"/>
            <a:ext cx="0" cy="1620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/>
          <p:cNvCxnSpPr/>
          <p:nvPr/>
        </p:nvCxnSpPr>
        <p:spPr>
          <a:xfrm flipV="1">
            <a:off x="1129139" y="3659266"/>
            <a:ext cx="0" cy="162068"/>
          </a:xfrm>
          <a:prstGeom prst="line">
            <a:avLst/>
          </a:prstGeom>
          <a:ln>
            <a:solidFill>
              <a:srgbClr val="2FA29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3203848" y="3977133"/>
            <a:ext cx="2158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Electrodes de platine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899592" y="735773"/>
            <a:ext cx="236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i="1" u="sng" dirty="0" smtClean="0"/>
              <a:t>Electrolyseur Hoffman</a:t>
            </a:r>
            <a:endParaRPr lang="fr-FR" b="1" i="1" u="sng" dirty="0"/>
          </a:p>
        </p:txBody>
      </p:sp>
      <p:cxnSp>
        <p:nvCxnSpPr>
          <p:cNvPr id="25" name="Connecteur droit avec flèche 24"/>
          <p:cNvCxnSpPr>
            <a:stCxn id="22" idx="1"/>
          </p:cNvCxnSpPr>
          <p:nvPr/>
        </p:nvCxnSpPr>
        <p:spPr>
          <a:xfrm flipH="1" flipV="1">
            <a:off x="1187624" y="3815066"/>
            <a:ext cx="2016224" cy="346733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/>
          <p:cNvCxnSpPr/>
          <p:nvPr/>
        </p:nvCxnSpPr>
        <p:spPr>
          <a:xfrm flipH="1" flipV="1">
            <a:off x="3059832" y="3761043"/>
            <a:ext cx="134440" cy="357887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/>
          <p:cNvCxnSpPr/>
          <p:nvPr/>
        </p:nvCxnSpPr>
        <p:spPr>
          <a:xfrm flipH="1" flipV="1">
            <a:off x="3059832" y="2896680"/>
            <a:ext cx="504056" cy="138542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ZoneTexte 31"/>
          <p:cNvSpPr txBox="1"/>
          <p:nvPr/>
        </p:nvSpPr>
        <p:spPr>
          <a:xfrm>
            <a:off x="0" y="4247247"/>
            <a:ext cx="1266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Générateur </a:t>
            </a:r>
            <a:endParaRPr lang="fr-FR" dirty="0"/>
          </a:p>
        </p:txBody>
      </p:sp>
      <p:cxnSp>
        <p:nvCxnSpPr>
          <p:cNvPr id="33" name="Connecteur droit avec flèche 32"/>
          <p:cNvCxnSpPr>
            <a:stCxn id="32" idx="3"/>
          </p:cNvCxnSpPr>
          <p:nvPr/>
        </p:nvCxnSpPr>
        <p:spPr>
          <a:xfrm flipV="1">
            <a:off x="1266242" y="4085179"/>
            <a:ext cx="641462" cy="346734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ZoneTexte 54"/>
          <p:cNvSpPr txBox="1"/>
          <p:nvPr/>
        </p:nvSpPr>
        <p:spPr>
          <a:xfrm>
            <a:off x="1105468" y="3862117"/>
            <a:ext cx="370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e-</a:t>
            </a:r>
            <a:endParaRPr lang="fr-FR" dirty="0"/>
          </a:p>
        </p:txBody>
      </p:sp>
      <p:sp>
        <p:nvSpPr>
          <p:cNvPr id="56" name="ZoneTexte 55"/>
          <p:cNvSpPr txBox="1"/>
          <p:nvPr/>
        </p:nvSpPr>
        <p:spPr>
          <a:xfrm>
            <a:off x="2761652" y="3808094"/>
            <a:ext cx="370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e-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2296424" y="4155832"/>
            <a:ext cx="829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i= 0,3A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3556090" y="288991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/>
              <a:t>Solution de Na</a:t>
            </a:r>
            <a:r>
              <a:rPr lang="fr-FR" baseline="-25000" dirty="0"/>
              <a:t>2</a:t>
            </a:r>
            <a:r>
              <a:rPr lang="fr-FR" dirty="0"/>
              <a:t>SO</a:t>
            </a:r>
            <a:r>
              <a:rPr lang="fr-FR" baseline="-25000" dirty="0"/>
              <a:t>4</a:t>
            </a:r>
            <a:r>
              <a:rPr lang="fr-FR" dirty="0"/>
              <a:t> à 1 mol/L</a:t>
            </a:r>
          </a:p>
          <a:p>
            <a:r>
              <a:rPr lang="fr-FR" dirty="0"/>
              <a:t>(+ gouttes de  BBT)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97704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33478"/>
            <a:ext cx="8229600" cy="651920"/>
          </a:xfrm>
        </p:spPr>
        <p:txBody>
          <a:bodyPr>
            <a:normAutofit/>
          </a:bodyPr>
          <a:lstStyle/>
          <a:p>
            <a:pPr defTabSz="914400"/>
            <a:r>
              <a:rPr lang="fr-FR" dirty="0">
                <a:solidFill>
                  <a:srgbClr val="CF8182"/>
                </a:solidFill>
              </a:rPr>
              <a:t>Electrolyse de l’eau</a:t>
            </a:r>
            <a:endParaRPr lang="fr-FR" dirty="0">
              <a:solidFill>
                <a:srgbClr val="CF8182"/>
              </a:solidFill>
            </a:endParaRPr>
          </a:p>
        </p:txBody>
      </p:sp>
      <p:cxnSp>
        <p:nvCxnSpPr>
          <p:cNvPr id="20" name="Connecteur droit 19"/>
          <p:cNvCxnSpPr/>
          <p:nvPr/>
        </p:nvCxnSpPr>
        <p:spPr>
          <a:xfrm flipV="1">
            <a:off x="2987824" y="3652997"/>
            <a:ext cx="0" cy="1620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/>
          <p:cNvCxnSpPr/>
          <p:nvPr/>
        </p:nvCxnSpPr>
        <p:spPr>
          <a:xfrm flipV="1">
            <a:off x="1129139" y="3659266"/>
            <a:ext cx="0" cy="1620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3203848" y="3977133"/>
            <a:ext cx="2158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Electrodes de platine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899592" y="735773"/>
            <a:ext cx="236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i="1" u="sng" dirty="0" smtClean="0"/>
              <a:t>Electrolyseur Hoffman</a:t>
            </a:r>
            <a:endParaRPr lang="fr-FR" b="1" i="1" u="sng" dirty="0"/>
          </a:p>
        </p:txBody>
      </p:sp>
      <p:cxnSp>
        <p:nvCxnSpPr>
          <p:cNvPr id="25" name="Connecteur droit avec flèche 24"/>
          <p:cNvCxnSpPr>
            <a:stCxn id="22" idx="1"/>
          </p:cNvCxnSpPr>
          <p:nvPr/>
        </p:nvCxnSpPr>
        <p:spPr>
          <a:xfrm flipH="1" flipV="1">
            <a:off x="1187624" y="3815066"/>
            <a:ext cx="2016224" cy="346733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/>
          <p:cNvCxnSpPr/>
          <p:nvPr/>
        </p:nvCxnSpPr>
        <p:spPr>
          <a:xfrm flipH="1" flipV="1">
            <a:off x="3059832" y="3761043"/>
            <a:ext cx="134440" cy="357887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/>
        </p:nvSpPr>
        <p:spPr>
          <a:xfrm>
            <a:off x="3563888" y="2842658"/>
            <a:ext cx="11159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 </a:t>
            </a:r>
            <a:r>
              <a:rPr lang="fr-FR" dirty="0"/>
              <a:t>NaSO</a:t>
            </a:r>
            <a:r>
              <a:rPr lang="fr-FR" baseline="-25000" dirty="0"/>
              <a:t>4 (</a:t>
            </a:r>
            <a:r>
              <a:rPr lang="fr-FR" baseline="-25000" dirty="0" err="1"/>
              <a:t>aq</a:t>
            </a:r>
            <a:r>
              <a:rPr lang="fr-FR" baseline="-25000" dirty="0" smtClean="0"/>
              <a:t>)</a:t>
            </a:r>
            <a:endParaRPr lang="fr-FR" dirty="0" smtClean="0"/>
          </a:p>
          <a:p>
            <a:r>
              <a:rPr lang="fr-FR" dirty="0" smtClean="0"/>
              <a:t>+ BBT</a:t>
            </a:r>
            <a:endParaRPr lang="fr-FR" dirty="0"/>
          </a:p>
        </p:txBody>
      </p:sp>
      <p:sp>
        <p:nvSpPr>
          <p:cNvPr id="32" name="ZoneTexte 31"/>
          <p:cNvSpPr txBox="1"/>
          <p:nvPr/>
        </p:nvSpPr>
        <p:spPr>
          <a:xfrm>
            <a:off x="0" y="4247247"/>
            <a:ext cx="1266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Générateur </a:t>
            </a:r>
            <a:endParaRPr lang="fr-FR" dirty="0"/>
          </a:p>
        </p:txBody>
      </p:sp>
      <p:cxnSp>
        <p:nvCxnSpPr>
          <p:cNvPr id="33" name="Connecteur droit avec flèche 32"/>
          <p:cNvCxnSpPr>
            <a:stCxn id="32" idx="3"/>
          </p:cNvCxnSpPr>
          <p:nvPr/>
        </p:nvCxnSpPr>
        <p:spPr>
          <a:xfrm flipV="1">
            <a:off x="1266242" y="4085179"/>
            <a:ext cx="641462" cy="346734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Imag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060990"/>
            <a:ext cx="2592288" cy="3024189"/>
          </a:xfrm>
          <a:prstGeom prst="rect">
            <a:avLst/>
          </a:prstGeom>
        </p:spPr>
      </p:pic>
      <p:grpSp>
        <p:nvGrpSpPr>
          <p:cNvPr id="38" name="Grouper 37"/>
          <p:cNvGrpSpPr/>
          <p:nvPr/>
        </p:nvGrpSpPr>
        <p:grpSpPr>
          <a:xfrm>
            <a:off x="2843808" y="2032317"/>
            <a:ext cx="288032" cy="1699779"/>
            <a:chOff x="2843808" y="2348880"/>
            <a:chExt cx="296387" cy="2985752"/>
          </a:xfrm>
        </p:grpSpPr>
        <p:sp>
          <p:nvSpPr>
            <p:cNvPr id="39" name="Rectangle 38"/>
            <p:cNvSpPr/>
            <p:nvPr/>
          </p:nvSpPr>
          <p:spPr>
            <a:xfrm>
              <a:off x="2843808" y="2348880"/>
              <a:ext cx="288032" cy="2880320"/>
            </a:xfrm>
            <a:prstGeom prst="rect">
              <a:avLst/>
            </a:prstGeom>
            <a:solidFill>
              <a:srgbClr val="3A77B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Ellipse 39"/>
            <p:cNvSpPr/>
            <p:nvPr/>
          </p:nvSpPr>
          <p:spPr>
            <a:xfrm>
              <a:off x="2852163" y="5046600"/>
              <a:ext cx="288032" cy="288032"/>
            </a:xfrm>
            <a:prstGeom prst="ellipse">
              <a:avLst/>
            </a:prstGeom>
            <a:solidFill>
              <a:srgbClr val="3A77B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43" name="Connecteur droit 42"/>
          <p:cNvCxnSpPr/>
          <p:nvPr/>
        </p:nvCxnSpPr>
        <p:spPr>
          <a:xfrm flipV="1">
            <a:off x="2987824" y="3652997"/>
            <a:ext cx="0" cy="1620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ouper 43"/>
          <p:cNvGrpSpPr/>
          <p:nvPr/>
        </p:nvGrpSpPr>
        <p:grpSpPr>
          <a:xfrm>
            <a:off x="971601" y="1762204"/>
            <a:ext cx="316835" cy="1917802"/>
            <a:chOff x="2843808" y="2348880"/>
            <a:chExt cx="296387" cy="2985752"/>
          </a:xfrm>
          <a:solidFill>
            <a:srgbClr val="FEFE08"/>
          </a:solidFill>
        </p:grpSpPr>
        <p:sp>
          <p:nvSpPr>
            <p:cNvPr id="45" name="Rectangle 44"/>
            <p:cNvSpPr/>
            <p:nvPr/>
          </p:nvSpPr>
          <p:spPr>
            <a:xfrm>
              <a:off x="2843808" y="2348880"/>
              <a:ext cx="288032" cy="2880320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Ellipse 45"/>
            <p:cNvSpPr/>
            <p:nvPr/>
          </p:nvSpPr>
          <p:spPr>
            <a:xfrm>
              <a:off x="2852163" y="5046600"/>
              <a:ext cx="288032" cy="288032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7" name="Rectangle 46"/>
          <p:cNvSpPr/>
          <p:nvPr/>
        </p:nvSpPr>
        <p:spPr>
          <a:xfrm>
            <a:off x="1907704" y="1330022"/>
            <a:ext cx="288032" cy="1998839"/>
          </a:xfrm>
          <a:prstGeom prst="rect">
            <a:avLst/>
          </a:prstGeom>
          <a:solidFill>
            <a:srgbClr val="2FA296"/>
          </a:solidFill>
          <a:ln>
            <a:solidFill>
              <a:srgbClr val="3A77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/>
          <p:cNvSpPr/>
          <p:nvPr/>
        </p:nvSpPr>
        <p:spPr>
          <a:xfrm rot="10800000">
            <a:off x="1187625" y="3105913"/>
            <a:ext cx="1080121" cy="222948"/>
          </a:xfrm>
          <a:prstGeom prst="rect">
            <a:avLst/>
          </a:prstGeom>
          <a:gradFill flip="none" rotWithShape="1">
            <a:gsLst>
              <a:gs pos="42000">
                <a:srgbClr val="2FA296"/>
              </a:gs>
              <a:gs pos="88000">
                <a:srgbClr val="FFFF00"/>
              </a:gs>
              <a:gs pos="92000">
                <a:srgbClr val="FFFF00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0" name="Rectangle 49"/>
          <p:cNvSpPr/>
          <p:nvPr/>
        </p:nvSpPr>
        <p:spPr>
          <a:xfrm rot="10800000" flipH="1">
            <a:off x="2051722" y="3112771"/>
            <a:ext cx="855711" cy="222380"/>
          </a:xfrm>
          <a:prstGeom prst="rect">
            <a:avLst/>
          </a:prstGeom>
          <a:gradFill flip="none" rotWithShape="1">
            <a:gsLst>
              <a:gs pos="70000">
                <a:srgbClr val="3A77BF"/>
              </a:gs>
              <a:gs pos="5000">
                <a:srgbClr val="2FA296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1" name="ZoneTexte 50"/>
          <p:cNvSpPr txBox="1"/>
          <p:nvPr/>
        </p:nvSpPr>
        <p:spPr>
          <a:xfrm>
            <a:off x="1780434" y="1546113"/>
            <a:ext cx="517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H</a:t>
            </a:r>
            <a:r>
              <a:rPr lang="fr-FR" sz="1600" baseline="-25000" dirty="0" smtClean="0"/>
              <a:t>2</a:t>
            </a:r>
            <a:r>
              <a:rPr lang="fr-FR" sz="1600" dirty="0" smtClean="0"/>
              <a:t>O</a:t>
            </a:r>
            <a:endParaRPr lang="fr-FR" sz="1600" dirty="0"/>
          </a:p>
        </p:txBody>
      </p:sp>
      <p:pic>
        <p:nvPicPr>
          <p:cNvPr id="52" name="Image 51" descr="Capture d’écran 2020-05-25 à 13.18.3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1870250"/>
            <a:ext cx="2660104" cy="529930"/>
          </a:xfrm>
          <a:prstGeom prst="rect">
            <a:avLst/>
          </a:prstGeom>
        </p:spPr>
      </p:pic>
      <p:sp>
        <p:nvSpPr>
          <p:cNvPr id="53" name="ZoneTexte 52"/>
          <p:cNvSpPr txBox="1"/>
          <p:nvPr/>
        </p:nvSpPr>
        <p:spPr>
          <a:xfrm>
            <a:off x="5292080" y="2626566"/>
            <a:ext cx="3425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Couleur du BBT en fonction du pH</a:t>
            </a:r>
            <a:endParaRPr lang="fr-FR" b="1" u="sng" dirty="0"/>
          </a:p>
        </p:txBody>
      </p:sp>
      <p:cxnSp>
        <p:nvCxnSpPr>
          <p:cNvPr id="30" name="Connecteur droit avec flèche 29"/>
          <p:cNvCxnSpPr/>
          <p:nvPr/>
        </p:nvCxnSpPr>
        <p:spPr>
          <a:xfrm flipH="1" flipV="1">
            <a:off x="2987824" y="3004726"/>
            <a:ext cx="504056" cy="138542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2843808" y="1600136"/>
            <a:ext cx="288032" cy="2701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/>
          <p:cNvSpPr/>
          <p:nvPr/>
        </p:nvSpPr>
        <p:spPr>
          <a:xfrm>
            <a:off x="1021347" y="1559263"/>
            <a:ext cx="216403" cy="2029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ZoneTexte 47"/>
          <p:cNvSpPr txBox="1"/>
          <p:nvPr/>
        </p:nvSpPr>
        <p:spPr>
          <a:xfrm>
            <a:off x="1043608" y="3815065"/>
            <a:ext cx="370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e-</a:t>
            </a:r>
            <a:endParaRPr lang="fr-FR" dirty="0"/>
          </a:p>
        </p:txBody>
      </p:sp>
      <p:sp>
        <p:nvSpPr>
          <p:cNvPr id="54" name="ZoneTexte 53"/>
          <p:cNvSpPr txBox="1"/>
          <p:nvPr/>
        </p:nvSpPr>
        <p:spPr>
          <a:xfrm>
            <a:off x="2699792" y="3761043"/>
            <a:ext cx="370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e-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59564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33478"/>
            <a:ext cx="8229600" cy="651920"/>
          </a:xfrm>
        </p:spPr>
        <p:txBody>
          <a:bodyPr>
            <a:normAutofit/>
          </a:bodyPr>
          <a:lstStyle/>
          <a:p>
            <a:pPr defTabSz="914400"/>
            <a:r>
              <a:rPr lang="fr-FR" dirty="0">
                <a:solidFill>
                  <a:srgbClr val="CF8182"/>
                </a:solidFill>
              </a:rPr>
              <a:t>Ele</a:t>
            </a:r>
            <a:r>
              <a:rPr lang="fr-FR" dirty="0">
                <a:solidFill>
                  <a:srgbClr val="CF8182"/>
                </a:solidFill>
              </a:rPr>
              <a:t>ctrol</a:t>
            </a:r>
            <a:r>
              <a:rPr lang="fr-FR" dirty="0">
                <a:solidFill>
                  <a:srgbClr val="CF8182"/>
                </a:solidFill>
              </a:rPr>
              <a:t>yse de l’eau</a:t>
            </a:r>
            <a:endParaRPr lang="fr-FR" dirty="0">
              <a:solidFill>
                <a:srgbClr val="CF8182"/>
              </a:solidFill>
            </a:endParaRPr>
          </a:p>
        </p:txBody>
      </p:sp>
      <p:cxnSp>
        <p:nvCxnSpPr>
          <p:cNvPr id="20" name="Connecteur droit 19"/>
          <p:cNvCxnSpPr/>
          <p:nvPr/>
        </p:nvCxnSpPr>
        <p:spPr>
          <a:xfrm flipV="1">
            <a:off x="4501430" y="3652997"/>
            <a:ext cx="0" cy="1620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/>
          <p:cNvCxnSpPr/>
          <p:nvPr/>
        </p:nvCxnSpPr>
        <p:spPr>
          <a:xfrm flipV="1">
            <a:off x="2642745" y="3659266"/>
            <a:ext cx="0" cy="1620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4717454" y="3977133"/>
            <a:ext cx="2158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Electrodes de platine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2413198" y="735773"/>
            <a:ext cx="236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i="1" u="sng" dirty="0" smtClean="0"/>
              <a:t>Electrolyseur Hoffman</a:t>
            </a:r>
            <a:endParaRPr lang="fr-FR" b="1" i="1" u="sng" dirty="0"/>
          </a:p>
        </p:txBody>
      </p:sp>
      <p:cxnSp>
        <p:nvCxnSpPr>
          <p:cNvPr id="25" name="Connecteur droit avec flèche 24"/>
          <p:cNvCxnSpPr>
            <a:stCxn id="22" idx="1"/>
          </p:cNvCxnSpPr>
          <p:nvPr/>
        </p:nvCxnSpPr>
        <p:spPr>
          <a:xfrm flipH="1" flipV="1">
            <a:off x="2701230" y="3815066"/>
            <a:ext cx="2016224" cy="346733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/>
          <p:cNvCxnSpPr/>
          <p:nvPr/>
        </p:nvCxnSpPr>
        <p:spPr>
          <a:xfrm flipH="1" flipV="1">
            <a:off x="4573438" y="3761043"/>
            <a:ext cx="134440" cy="357887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/>
        </p:nvSpPr>
        <p:spPr>
          <a:xfrm>
            <a:off x="5077495" y="2842658"/>
            <a:ext cx="10638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NaSO</a:t>
            </a:r>
            <a:r>
              <a:rPr lang="fr-FR" baseline="-25000" dirty="0" smtClean="0"/>
              <a:t>4 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</a:p>
          <a:p>
            <a:r>
              <a:rPr lang="fr-FR" dirty="0" smtClean="0"/>
              <a:t>+ BBT</a:t>
            </a:r>
            <a:endParaRPr lang="fr-FR" dirty="0"/>
          </a:p>
        </p:txBody>
      </p:sp>
      <p:sp>
        <p:nvSpPr>
          <p:cNvPr id="32" name="ZoneTexte 31"/>
          <p:cNvSpPr txBox="1"/>
          <p:nvPr/>
        </p:nvSpPr>
        <p:spPr>
          <a:xfrm>
            <a:off x="1475656" y="4355292"/>
            <a:ext cx="1266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Générateur </a:t>
            </a:r>
            <a:endParaRPr lang="fr-FR" dirty="0"/>
          </a:p>
        </p:txBody>
      </p:sp>
      <p:cxnSp>
        <p:nvCxnSpPr>
          <p:cNvPr id="33" name="Connecteur droit avec flèche 32"/>
          <p:cNvCxnSpPr/>
          <p:nvPr/>
        </p:nvCxnSpPr>
        <p:spPr>
          <a:xfrm flipV="1">
            <a:off x="2779848" y="4085179"/>
            <a:ext cx="641462" cy="300610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Imag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182" y="1060990"/>
            <a:ext cx="2592288" cy="3024189"/>
          </a:xfrm>
          <a:prstGeom prst="rect">
            <a:avLst/>
          </a:prstGeom>
        </p:spPr>
      </p:pic>
      <p:grpSp>
        <p:nvGrpSpPr>
          <p:cNvPr id="38" name="Grouper 37"/>
          <p:cNvGrpSpPr/>
          <p:nvPr/>
        </p:nvGrpSpPr>
        <p:grpSpPr>
          <a:xfrm>
            <a:off x="4357414" y="2032317"/>
            <a:ext cx="288032" cy="1699779"/>
            <a:chOff x="2843808" y="2348880"/>
            <a:chExt cx="296387" cy="2985752"/>
          </a:xfrm>
        </p:grpSpPr>
        <p:sp>
          <p:nvSpPr>
            <p:cNvPr id="39" name="Rectangle 38"/>
            <p:cNvSpPr/>
            <p:nvPr/>
          </p:nvSpPr>
          <p:spPr>
            <a:xfrm>
              <a:off x="2843808" y="2348880"/>
              <a:ext cx="288032" cy="2880320"/>
            </a:xfrm>
            <a:prstGeom prst="rect">
              <a:avLst/>
            </a:prstGeom>
            <a:solidFill>
              <a:srgbClr val="3A77B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Ellipse 39"/>
            <p:cNvSpPr/>
            <p:nvPr/>
          </p:nvSpPr>
          <p:spPr>
            <a:xfrm>
              <a:off x="2852163" y="5046600"/>
              <a:ext cx="288032" cy="288032"/>
            </a:xfrm>
            <a:prstGeom prst="ellipse">
              <a:avLst/>
            </a:prstGeom>
            <a:solidFill>
              <a:srgbClr val="3A77B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43" name="Connecteur droit 42"/>
          <p:cNvCxnSpPr/>
          <p:nvPr/>
        </p:nvCxnSpPr>
        <p:spPr>
          <a:xfrm flipV="1">
            <a:off x="4501430" y="3652997"/>
            <a:ext cx="0" cy="1620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ouper 43"/>
          <p:cNvGrpSpPr/>
          <p:nvPr/>
        </p:nvGrpSpPr>
        <p:grpSpPr>
          <a:xfrm>
            <a:off x="2485207" y="1762204"/>
            <a:ext cx="316835" cy="1917802"/>
            <a:chOff x="2843808" y="2348880"/>
            <a:chExt cx="296387" cy="2985752"/>
          </a:xfrm>
          <a:solidFill>
            <a:srgbClr val="FEFE08"/>
          </a:solidFill>
        </p:grpSpPr>
        <p:sp>
          <p:nvSpPr>
            <p:cNvPr id="45" name="Rectangle 44"/>
            <p:cNvSpPr/>
            <p:nvPr/>
          </p:nvSpPr>
          <p:spPr>
            <a:xfrm>
              <a:off x="2843808" y="2348880"/>
              <a:ext cx="288032" cy="2880320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Ellipse 45"/>
            <p:cNvSpPr/>
            <p:nvPr/>
          </p:nvSpPr>
          <p:spPr>
            <a:xfrm>
              <a:off x="2852163" y="5046600"/>
              <a:ext cx="288032" cy="288032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7" name="Rectangle 46"/>
          <p:cNvSpPr/>
          <p:nvPr/>
        </p:nvSpPr>
        <p:spPr>
          <a:xfrm>
            <a:off x="3421310" y="1330022"/>
            <a:ext cx="288032" cy="1998839"/>
          </a:xfrm>
          <a:prstGeom prst="rect">
            <a:avLst/>
          </a:prstGeom>
          <a:solidFill>
            <a:srgbClr val="2FA296"/>
          </a:solidFill>
          <a:ln>
            <a:solidFill>
              <a:srgbClr val="3A77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/>
          <p:cNvSpPr/>
          <p:nvPr/>
        </p:nvSpPr>
        <p:spPr>
          <a:xfrm rot="10800000">
            <a:off x="2701231" y="3105913"/>
            <a:ext cx="1080121" cy="222948"/>
          </a:xfrm>
          <a:prstGeom prst="rect">
            <a:avLst/>
          </a:prstGeom>
          <a:gradFill flip="none" rotWithShape="1">
            <a:gsLst>
              <a:gs pos="42000">
                <a:srgbClr val="2FA296"/>
              </a:gs>
              <a:gs pos="88000">
                <a:srgbClr val="FFFF00"/>
              </a:gs>
              <a:gs pos="92000">
                <a:srgbClr val="FFFF00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0" name="Rectangle 49"/>
          <p:cNvSpPr/>
          <p:nvPr/>
        </p:nvSpPr>
        <p:spPr>
          <a:xfrm rot="10800000" flipH="1">
            <a:off x="3565328" y="3112771"/>
            <a:ext cx="855711" cy="222380"/>
          </a:xfrm>
          <a:prstGeom prst="rect">
            <a:avLst/>
          </a:prstGeom>
          <a:gradFill flip="none" rotWithShape="1">
            <a:gsLst>
              <a:gs pos="70000">
                <a:srgbClr val="3A77BF"/>
              </a:gs>
              <a:gs pos="5000">
                <a:srgbClr val="2FA296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1" name="ZoneTexte 50"/>
          <p:cNvSpPr txBox="1"/>
          <p:nvPr/>
        </p:nvSpPr>
        <p:spPr>
          <a:xfrm>
            <a:off x="3294040" y="1546113"/>
            <a:ext cx="517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H</a:t>
            </a:r>
            <a:r>
              <a:rPr lang="fr-FR" sz="1600" baseline="-25000" dirty="0" smtClean="0"/>
              <a:t>2</a:t>
            </a:r>
            <a:r>
              <a:rPr lang="fr-FR" sz="1600" dirty="0" smtClean="0"/>
              <a:t>O</a:t>
            </a:r>
            <a:endParaRPr lang="fr-FR" sz="1600" dirty="0"/>
          </a:p>
        </p:txBody>
      </p:sp>
      <p:pic>
        <p:nvPicPr>
          <p:cNvPr id="52" name="Image 51" descr="Capture d’écran 2020-05-25 à 13.18.3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200" y="1816227"/>
            <a:ext cx="2660104" cy="529930"/>
          </a:xfrm>
          <a:prstGeom prst="rect">
            <a:avLst/>
          </a:prstGeom>
        </p:spPr>
      </p:pic>
      <p:sp>
        <p:nvSpPr>
          <p:cNvPr id="53" name="ZoneTexte 52"/>
          <p:cNvSpPr txBox="1"/>
          <p:nvPr/>
        </p:nvSpPr>
        <p:spPr>
          <a:xfrm>
            <a:off x="6372200" y="1005887"/>
            <a:ext cx="2633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u="sng" dirty="0" smtClean="0"/>
              <a:t>Couleur du BBT en fonction du pH</a:t>
            </a:r>
            <a:endParaRPr lang="fr-FR" b="1" u="sng" dirty="0"/>
          </a:p>
        </p:txBody>
      </p:sp>
      <p:cxnSp>
        <p:nvCxnSpPr>
          <p:cNvPr id="30" name="Connecteur droit avec flèche 29"/>
          <p:cNvCxnSpPr/>
          <p:nvPr/>
        </p:nvCxnSpPr>
        <p:spPr>
          <a:xfrm flipH="1" flipV="1">
            <a:off x="4501430" y="3004726"/>
            <a:ext cx="504056" cy="138542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ZoneTexte 30"/>
          <p:cNvSpPr txBox="1"/>
          <p:nvPr/>
        </p:nvSpPr>
        <p:spPr>
          <a:xfrm>
            <a:off x="4932040" y="2490153"/>
            <a:ext cx="2341270" cy="338554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fr-FR" sz="1600" b="1" dirty="0" smtClean="0">
                <a:solidFill>
                  <a:srgbClr val="0000FF"/>
                </a:solidFill>
              </a:rPr>
              <a:t>2H</a:t>
            </a:r>
            <a:r>
              <a:rPr lang="fr-FR" sz="1600" b="1" baseline="-25000" dirty="0" smtClean="0">
                <a:solidFill>
                  <a:srgbClr val="0000FF"/>
                </a:solidFill>
              </a:rPr>
              <a:t>2</a:t>
            </a:r>
            <a:r>
              <a:rPr lang="fr-FR" sz="1600" b="1" dirty="0" smtClean="0">
                <a:solidFill>
                  <a:srgbClr val="0000FF"/>
                </a:solidFill>
              </a:rPr>
              <a:t>O</a:t>
            </a:r>
            <a:r>
              <a:rPr lang="fr-FR" sz="1600" b="1" baseline="-25000" dirty="0" smtClean="0">
                <a:solidFill>
                  <a:srgbClr val="0000FF"/>
                </a:solidFill>
              </a:rPr>
              <a:t>(l) </a:t>
            </a:r>
            <a:r>
              <a:rPr lang="fr-FR" sz="1600" b="1" dirty="0" smtClean="0">
                <a:solidFill>
                  <a:srgbClr val="0000FF"/>
                </a:solidFill>
              </a:rPr>
              <a:t>= </a:t>
            </a:r>
            <a:r>
              <a:rPr lang="fr-FR" sz="1600" b="1" dirty="0">
                <a:solidFill>
                  <a:srgbClr val="0000FF"/>
                </a:solidFill>
              </a:rPr>
              <a:t>O</a:t>
            </a:r>
            <a:r>
              <a:rPr lang="fr-FR" sz="1600" b="1" baseline="-25000" dirty="0">
                <a:solidFill>
                  <a:srgbClr val="0000FF"/>
                </a:solidFill>
              </a:rPr>
              <a:t>2(g) </a:t>
            </a:r>
            <a:r>
              <a:rPr lang="fr-FR" sz="1600" b="1" dirty="0">
                <a:solidFill>
                  <a:srgbClr val="0000FF"/>
                </a:solidFill>
              </a:rPr>
              <a:t>+</a:t>
            </a:r>
            <a:r>
              <a:rPr lang="fr-FR" sz="1600" b="1" dirty="0" smtClean="0">
                <a:solidFill>
                  <a:srgbClr val="0000FF"/>
                </a:solidFill>
              </a:rPr>
              <a:t>4e</a:t>
            </a:r>
            <a:r>
              <a:rPr lang="fr-FR" sz="1600" b="1" baseline="30000" dirty="0" smtClean="0">
                <a:solidFill>
                  <a:srgbClr val="0000FF"/>
                </a:solidFill>
              </a:rPr>
              <a:t>-</a:t>
            </a:r>
            <a:r>
              <a:rPr lang="fr-FR" sz="1600" b="1" dirty="0" smtClean="0">
                <a:solidFill>
                  <a:srgbClr val="0000FF"/>
                </a:solidFill>
              </a:rPr>
              <a:t> +4H</a:t>
            </a:r>
            <a:r>
              <a:rPr lang="fr-FR" sz="1600" b="1" baseline="30000" dirty="0">
                <a:solidFill>
                  <a:srgbClr val="0000FF"/>
                </a:solidFill>
              </a:rPr>
              <a:t>+</a:t>
            </a:r>
            <a:r>
              <a:rPr lang="fr-FR" sz="1600" b="1" baseline="-25000" dirty="0" smtClean="0">
                <a:solidFill>
                  <a:srgbClr val="0000FF"/>
                </a:solidFill>
              </a:rPr>
              <a:t>(</a:t>
            </a:r>
            <a:r>
              <a:rPr lang="fr-FR" sz="1600" b="1" baseline="-25000" dirty="0" err="1" smtClean="0">
                <a:solidFill>
                  <a:srgbClr val="0000FF"/>
                </a:solidFill>
              </a:rPr>
              <a:t>aq</a:t>
            </a:r>
            <a:r>
              <a:rPr lang="fr-FR" sz="1600" b="1" baseline="-25000" dirty="0">
                <a:solidFill>
                  <a:srgbClr val="0000FF"/>
                </a:solidFill>
              </a:rPr>
              <a:t>)</a:t>
            </a:r>
            <a:endParaRPr lang="fr-FR" sz="1600" b="1" dirty="0">
              <a:solidFill>
                <a:srgbClr val="0000FF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5298" y="2464499"/>
            <a:ext cx="2296784" cy="3077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r-FR" sz="1400" b="1" dirty="0" smtClean="0">
                <a:solidFill>
                  <a:srgbClr val="F3C011"/>
                </a:solidFill>
              </a:rPr>
              <a:t>2H</a:t>
            </a:r>
            <a:r>
              <a:rPr lang="fr-FR" sz="1400" b="1" baseline="-25000" dirty="0" smtClean="0">
                <a:solidFill>
                  <a:srgbClr val="F3C011"/>
                </a:solidFill>
              </a:rPr>
              <a:t>2</a:t>
            </a:r>
            <a:r>
              <a:rPr lang="fr-FR" sz="1400" b="1" dirty="0" smtClean="0">
                <a:solidFill>
                  <a:srgbClr val="F3C011"/>
                </a:solidFill>
              </a:rPr>
              <a:t>O</a:t>
            </a:r>
            <a:r>
              <a:rPr lang="fr-FR" sz="1400" b="1" baseline="-25000" dirty="0">
                <a:solidFill>
                  <a:srgbClr val="F3C011"/>
                </a:solidFill>
              </a:rPr>
              <a:t>(l) </a:t>
            </a:r>
            <a:r>
              <a:rPr lang="fr-FR" sz="1400" b="1" dirty="0" smtClean="0">
                <a:solidFill>
                  <a:srgbClr val="F3C011"/>
                </a:solidFill>
              </a:rPr>
              <a:t>+2e</a:t>
            </a:r>
            <a:r>
              <a:rPr lang="fr-FR" sz="1400" b="1" baseline="30000" dirty="0">
                <a:solidFill>
                  <a:srgbClr val="F3C011"/>
                </a:solidFill>
              </a:rPr>
              <a:t>-</a:t>
            </a:r>
            <a:r>
              <a:rPr lang="fr-FR" sz="1400" b="1" dirty="0">
                <a:solidFill>
                  <a:srgbClr val="F3C011"/>
                </a:solidFill>
              </a:rPr>
              <a:t> </a:t>
            </a:r>
            <a:r>
              <a:rPr lang="fr-FR" sz="1400" b="1" dirty="0" smtClean="0">
                <a:solidFill>
                  <a:srgbClr val="F3C011"/>
                </a:solidFill>
              </a:rPr>
              <a:t>=H</a:t>
            </a:r>
            <a:r>
              <a:rPr lang="fr-FR" sz="1400" b="1" baseline="-25000" dirty="0" smtClean="0">
                <a:solidFill>
                  <a:srgbClr val="F3C011"/>
                </a:solidFill>
              </a:rPr>
              <a:t>2 (g)</a:t>
            </a:r>
            <a:r>
              <a:rPr lang="fr-FR" sz="1400" b="1" dirty="0" smtClean="0">
                <a:solidFill>
                  <a:srgbClr val="F3C011"/>
                </a:solidFill>
              </a:rPr>
              <a:t> + </a:t>
            </a:r>
            <a:r>
              <a:rPr lang="fr-FR" sz="1400" b="1" dirty="0" smtClean="0">
                <a:solidFill>
                  <a:srgbClr val="F3C011"/>
                </a:solidFill>
              </a:rPr>
              <a:t>4HO</a:t>
            </a:r>
            <a:r>
              <a:rPr lang="fr-FR" sz="1400" b="1" baseline="30000" dirty="0" smtClean="0">
                <a:solidFill>
                  <a:srgbClr val="F3C011"/>
                </a:solidFill>
              </a:rPr>
              <a:t>-</a:t>
            </a:r>
            <a:r>
              <a:rPr lang="fr-FR" sz="1400" b="1" baseline="-25000" dirty="0" smtClean="0">
                <a:solidFill>
                  <a:srgbClr val="F3C011"/>
                </a:solidFill>
              </a:rPr>
              <a:t>(</a:t>
            </a:r>
            <a:r>
              <a:rPr lang="fr-FR" sz="1400" b="1" baseline="-25000" dirty="0" err="1" smtClean="0">
                <a:solidFill>
                  <a:srgbClr val="F3C011"/>
                </a:solidFill>
              </a:rPr>
              <a:t>aq</a:t>
            </a:r>
            <a:r>
              <a:rPr lang="fr-FR" sz="1400" b="1" baseline="-25000" dirty="0">
                <a:solidFill>
                  <a:srgbClr val="F3C011"/>
                </a:solidFill>
              </a:rPr>
              <a:t>)</a:t>
            </a:r>
            <a:endParaRPr lang="fr-FR" sz="1400" b="1" dirty="0">
              <a:solidFill>
                <a:srgbClr val="F3C011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2555776" y="3815065"/>
            <a:ext cx="370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e-</a:t>
            </a:r>
            <a:endParaRPr lang="fr-FR" dirty="0"/>
          </a:p>
        </p:txBody>
      </p:sp>
      <p:sp>
        <p:nvSpPr>
          <p:cNvPr id="36" name="ZoneTexte 35"/>
          <p:cNvSpPr txBox="1"/>
          <p:nvPr/>
        </p:nvSpPr>
        <p:spPr>
          <a:xfrm>
            <a:off x="4211960" y="3761043"/>
            <a:ext cx="370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e-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3880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>
                <a:solidFill>
                  <a:srgbClr val="CF8182"/>
                </a:solidFill>
              </a:rPr>
              <a:t>Le dihydrogène, moyen de stockage de l’énergie</a:t>
            </a:r>
          </a:p>
        </p:txBody>
      </p:sp>
      <p:pic>
        <p:nvPicPr>
          <p:cNvPr id="4" name="Image 3" descr="Capture d’écran 2020-05-03 à 12.28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4398"/>
            <a:ext cx="4727954" cy="301120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278" y="590024"/>
            <a:ext cx="2045722" cy="1361251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5439572" y="1282664"/>
            <a:ext cx="2007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dirty="0" smtClean="0"/>
              <a:t>Energies renouvelables</a:t>
            </a:r>
          </a:p>
          <a:p>
            <a:pPr algn="ctr"/>
            <a:r>
              <a:rPr lang="fr-FR" sz="1400" dirty="0" smtClean="0"/>
              <a:t>Production non régulière</a:t>
            </a:r>
            <a:endParaRPr lang="fr-FR" sz="1400" dirty="0"/>
          </a:p>
        </p:txBody>
      </p:sp>
      <p:sp>
        <p:nvSpPr>
          <p:cNvPr id="9" name="Flèche vers le bas 8"/>
          <p:cNvSpPr/>
          <p:nvPr/>
        </p:nvSpPr>
        <p:spPr>
          <a:xfrm>
            <a:off x="6170837" y="2052263"/>
            <a:ext cx="602971" cy="500239"/>
          </a:xfrm>
          <a:prstGeom prst="downArrow">
            <a:avLst/>
          </a:prstGeom>
          <a:solidFill>
            <a:srgbClr val="CF8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4303030" y="2757727"/>
            <a:ext cx="43823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/>
              <a:t>Electrolyse de l’eau pendant les heures creuses</a:t>
            </a:r>
          </a:p>
          <a:p>
            <a:pPr algn="ctr"/>
            <a:r>
              <a:rPr lang="fr-FR" sz="1400" dirty="0" smtClean="0"/>
              <a:t>(demande &lt; production)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3931258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 smtClean="0">
                <a:solidFill>
                  <a:srgbClr val="CF8182"/>
                </a:solidFill>
              </a:rPr>
              <a:t>Révolution de la chimie : </a:t>
            </a:r>
            <a:r>
              <a:rPr lang="fr-FR" sz="2800" dirty="0">
                <a:solidFill>
                  <a:srgbClr val="CF8182"/>
                </a:solidFill>
              </a:rPr>
              <a:t>f</a:t>
            </a:r>
            <a:r>
              <a:rPr lang="fr-FR" sz="2800" dirty="0" smtClean="0">
                <a:solidFill>
                  <a:srgbClr val="CF8182"/>
                </a:solidFill>
              </a:rPr>
              <a:t>in XVIII / début XIX</a:t>
            </a:r>
            <a:endParaRPr lang="fr-FR" sz="2800" dirty="0">
              <a:solidFill>
                <a:srgbClr val="CF8182"/>
              </a:solidFill>
            </a:endParaRPr>
          </a:p>
        </p:txBody>
      </p: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759085369"/>
              </p:ext>
            </p:extLst>
          </p:nvPr>
        </p:nvGraphicFramePr>
        <p:xfrm>
          <a:off x="1524000" y="54054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55435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69012"/>
            <a:ext cx="6684004" cy="347382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349" y="666985"/>
            <a:ext cx="1901562" cy="101581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515196" y="2950127"/>
            <a:ext cx="2604324" cy="846558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2686120" y="679812"/>
            <a:ext cx="1335879" cy="423279"/>
          </a:xfrm>
          <a:prstGeom prst="rect">
            <a:avLst/>
          </a:prstGeom>
          <a:solidFill>
            <a:srgbClr val="EBF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3975496" y="3296449"/>
            <a:ext cx="1848953" cy="66698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Flèche vers le haut 10"/>
          <p:cNvSpPr/>
          <p:nvPr/>
        </p:nvSpPr>
        <p:spPr>
          <a:xfrm>
            <a:off x="2809598" y="1731597"/>
            <a:ext cx="295071" cy="564372"/>
          </a:xfrm>
          <a:prstGeom prst="up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Flèche vers le haut 11"/>
          <p:cNvSpPr/>
          <p:nvPr/>
        </p:nvSpPr>
        <p:spPr>
          <a:xfrm flipV="1">
            <a:off x="2743901" y="2999913"/>
            <a:ext cx="335102" cy="424801"/>
          </a:xfrm>
          <a:prstGeom prst="up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/>
          <p:cNvSpPr txBox="1"/>
          <p:nvPr/>
        </p:nvSpPr>
        <p:spPr>
          <a:xfrm>
            <a:off x="2206621" y="320667"/>
            <a:ext cx="189393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D9BD1"/>
                </a:solidFill>
              </a:rPr>
              <a:t>Pile à combustible</a:t>
            </a:r>
            <a:endParaRPr lang="fr-FR" dirty="0">
              <a:solidFill>
                <a:srgbClr val="5D9BD1"/>
              </a:solidFill>
            </a:endParaRP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779" y="859385"/>
            <a:ext cx="755358" cy="755358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3245783" y="3206661"/>
            <a:ext cx="2174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= Valorisation du CO</a:t>
            </a:r>
            <a:r>
              <a:rPr lang="fr-FR" baseline="-25000" dirty="0" smtClean="0"/>
              <a:t>2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4656992" y="192398"/>
            <a:ext cx="41899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spc="-38" dirty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Utilisation du dihydrogène</a:t>
            </a:r>
          </a:p>
        </p:txBody>
      </p:sp>
      <p:cxnSp>
        <p:nvCxnSpPr>
          <p:cNvPr id="18" name="Connecteur droit avec flèche 17"/>
          <p:cNvCxnSpPr/>
          <p:nvPr/>
        </p:nvCxnSpPr>
        <p:spPr>
          <a:xfrm flipH="1" flipV="1">
            <a:off x="2459539" y="4386713"/>
            <a:ext cx="520493" cy="0"/>
          </a:xfrm>
          <a:prstGeom prst="straightConnector1">
            <a:avLst/>
          </a:prstGeom>
          <a:ln>
            <a:solidFill>
              <a:srgbClr val="5D9BD1"/>
            </a:solidFill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1" name="Imag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5156" y="3455373"/>
            <a:ext cx="801659" cy="801659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>
            <a:off x="282242" y="4066046"/>
            <a:ext cx="1894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rgbClr val="5D9BD1"/>
                </a:solidFill>
              </a:rPr>
              <a:t>Combustion CH4</a:t>
            </a:r>
          </a:p>
          <a:p>
            <a:r>
              <a:rPr lang="fr-FR" sz="1400" dirty="0" smtClean="0">
                <a:solidFill>
                  <a:srgbClr val="5D9BD1"/>
                </a:solidFill>
              </a:rPr>
              <a:t>Production d’électricité</a:t>
            </a:r>
            <a:endParaRPr lang="fr-FR" sz="1400" dirty="0">
              <a:solidFill>
                <a:srgbClr val="5D9BD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31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A9F760B2-4E0A-4D62-8256-5B0E8E2FF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1F701-4968-46AE-B777-6FB50F0714C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2065" y="165136"/>
            <a:ext cx="3823095" cy="3058476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5465231" y="3181008"/>
            <a:ext cx="312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u="sng" dirty="0"/>
              <a:t>Chaudières de </a:t>
            </a:r>
            <a:r>
              <a:rPr lang="fr-FR" i="1" u="sng" dirty="0" smtClean="0"/>
              <a:t>vulcanisation (</a:t>
            </a:r>
            <a:r>
              <a:rPr lang="fr-FR" i="1" u="sng" dirty="0"/>
              <a:t>Caoutchouc) en </a:t>
            </a:r>
            <a:r>
              <a:rPr lang="fr-FR" i="1" u="sng" dirty="0" smtClean="0"/>
              <a:t>1873</a:t>
            </a:r>
            <a:endParaRPr lang="fr-FR" i="1" u="sng" dirty="0"/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5" y="2154876"/>
            <a:ext cx="3388994" cy="2618768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3810268" y="4091700"/>
            <a:ext cx="229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u="sng" dirty="0"/>
              <a:t>Début de l’exploitation du </a:t>
            </a:r>
            <a:r>
              <a:rPr lang="fr-FR" i="1" u="sng" dirty="0" err="1"/>
              <a:t>pétrôle</a:t>
            </a:r>
            <a:r>
              <a:rPr lang="fr-FR" i="1" u="sng" dirty="0"/>
              <a:t> (~1850)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0" y="141092"/>
            <a:ext cx="48494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rgbClr val="CF8182"/>
                </a:solidFill>
              </a:rPr>
              <a:t>Développement de la chimie industrielle au XIX</a:t>
            </a:r>
            <a:r>
              <a:rPr lang="fr-FR" sz="2000" baseline="30000" dirty="0" smtClean="0">
                <a:solidFill>
                  <a:srgbClr val="CF8182"/>
                </a:solidFill>
              </a:rPr>
              <a:t>ème</a:t>
            </a:r>
            <a:r>
              <a:rPr lang="fr-FR" sz="2000" dirty="0" smtClean="0">
                <a:solidFill>
                  <a:srgbClr val="CF8182"/>
                </a:solidFill>
              </a:rPr>
              <a:t> siècle</a:t>
            </a:r>
            <a:endParaRPr lang="fr-FR" sz="2000" dirty="0">
              <a:solidFill>
                <a:srgbClr val="CF8182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7171518" y="4762929"/>
            <a:ext cx="1979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Sources : </a:t>
            </a:r>
            <a:r>
              <a:rPr lang="fr-FR" dirty="0" err="1" smtClean="0"/>
              <a:t>wikipédia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2962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166779" y="166745"/>
            <a:ext cx="60346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spc="-38" dirty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Procédé Leblanc </a:t>
            </a:r>
            <a:r>
              <a:rPr lang="fr-FR" sz="2400" spc="-38" dirty="0" smtClean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(1830-1870):</a:t>
            </a:r>
          </a:p>
          <a:p>
            <a:r>
              <a:rPr lang="fr-FR" sz="2400" spc="-38" dirty="0" smtClean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Synthèse </a:t>
            </a:r>
            <a:r>
              <a:rPr lang="fr-FR" sz="2400" spc="-38" dirty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du carbonate de sodium </a:t>
            </a:r>
            <a:r>
              <a:rPr lang="fr-FR" sz="2400" spc="-38" dirty="0" smtClean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(Na</a:t>
            </a:r>
            <a:r>
              <a:rPr lang="fr-FR" sz="2400" spc="-38" baseline="-25000" dirty="0" smtClean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2</a:t>
            </a:r>
            <a:r>
              <a:rPr lang="fr-FR" sz="2400" spc="-38" dirty="0" smtClean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CO</a:t>
            </a:r>
            <a:r>
              <a:rPr lang="fr-FR" sz="2400" spc="-38" baseline="-25000" dirty="0" smtClean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3</a:t>
            </a:r>
            <a:r>
              <a:rPr lang="fr-FR" sz="2400" spc="-38" dirty="0" smtClean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)</a:t>
            </a:r>
            <a:endParaRPr lang="fr-FR" sz="2400" spc="-38" baseline="-25000" dirty="0">
              <a:solidFill>
                <a:srgbClr val="CF818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052" y="1460500"/>
            <a:ext cx="4940705" cy="2882078"/>
          </a:xfrm>
          <a:prstGeom prst="rect">
            <a:avLst/>
          </a:prstGeom>
        </p:spPr>
      </p:pic>
      <p:pic>
        <p:nvPicPr>
          <p:cNvPr id="5" name="Image 4" descr="Capture d’écran 2020-04-30 à 11.31.5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6569"/>
          <a:stretch/>
        </p:blipFill>
        <p:spPr>
          <a:xfrm>
            <a:off x="4428095" y="1376758"/>
            <a:ext cx="1981108" cy="547240"/>
          </a:xfrm>
          <a:prstGeom prst="rect">
            <a:avLst/>
          </a:prstGeom>
        </p:spPr>
      </p:pic>
      <p:sp>
        <p:nvSpPr>
          <p:cNvPr id="6" name="Accolade fermante 5"/>
          <p:cNvSpPr/>
          <p:nvPr/>
        </p:nvSpPr>
        <p:spPr>
          <a:xfrm>
            <a:off x="4105338" y="1372451"/>
            <a:ext cx="256584" cy="60285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0000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4845" y="3070835"/>
            <a:ext cx="546278" cy="546278"/>
          </a:xfrm>
          <a:prstGeom prst="rect">
            <a:avLst/>
          </a:prstGeom>
        </p:spPr>
      </p:pic>
      <p:pic>
        <p:nvPicPr>
          <p:cNvPr id="8" name="Image 7" descr="Capture d’écran 2020-04-30 à 12.03.0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715" y="3028636"/>
            <a:ext cx="585550" cy="60363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19174099">
            <a:off x="7052125" y="3544976"/>
            <a:ext cx="384876" cy="2722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ccolade ouvrante 10"/>
          <p:cNvSpPr/>
          <p:nvPr/>
        </p:nvSpPr>
        <p:spPr>
          <a:xfrm>
            <a:off x="3143150" y="2655115"/>
            <a:ext cx="474680" cy="170594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>
            <a:off x="1257260" y="3283621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Chauffage 950 °C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76307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28" y="1467557"/>
            <a:ext cx="3652776" cy="2739582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538824" y="4399538"/>
            <a:ext cx="3144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i="1" u="sng" dirty="0"/>
              <a:t>L'accident de Seveso (en 1976) </a:t>
            </a:r>
            <a:endParaRPr lang="fr-FR" b="1" u="sng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687" y="1449412"/>
            <a:ext cx="3671820" cy="275386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4810944" y="4399539"/>
            <a:ext cx="3379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i="1" u="sng" dirty="0"/>
              <a:t>Catastrophe </a:t>
            </a:r>
            <a:r>
              <a:rPr lang="fr-FR" b="1" i="1" u="sng" dirty="0" smtClean="0"/>
              <a:t>de Bhopal (en 1984)</a:t>
            </a:r>
            <a:endParaRPr lang="fr-FR" b="1" i="1" u="sng" dirty="0"/>
          </a:p>
        </p:txBody>
      </p:sp>
      <p:sp>
        <p:nvSpPr>
          <p:cNvPr id="7" name="ZoneTexte 6"/>
          <p:cNvSpPr txBox="1"/>
          <p:nvPr/>
        </p:nvSpPr>
        <p:spPr>
          <a:xfrm>
            <a:off x="1064822" y="384799"/>
            <a:ext cx="7013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spc="-38" dirty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Explosion de la chimie industrielle au </a:t>
            </a:r>
            <a:r>
              <a:rPr lang="fr-FR" sz="2400" spc="-38" dirty="0" err="1">
                <a:solidFill>
                  <a:srgbClr val="CF8182"/>
                </a:solidFill>
                <a:latin typeface="+mj-lt"/>
                <a:ea typeface="+mj-ea"/>
                <a:cs typeface="+mj-cs"/>
              </a:rPr>
              <a:t>XXième</a:t>
            </a:r>
            <a:r>
              <a:rPr lang="fr-FR" sz="2400" spc="-38" dirty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 siècle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0" y="4814237"/>
            <a:ext cx="20282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Sources : </a:t>
            </a:r>
            <a:r>
              <a:rPr lang="fr-FR" sz="1400" dirty="0" err="1" smtClean="0"/>
              <a:t>natura</a:t>
            </a:r>
            <a:r>
              <a:rPr lang="fr-FR" sz="1400" dirty="0" smtClean="0"/>
              <a:t>-sciences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274058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192" y="715653"/>
            <a:ext cx="4650325" cy="4429435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744093" y="282186"/>
            <a:ext cx="7697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spc="-38" dirty="0" smtClean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Emergence du développement durable en 1987</a:t>
            </a:r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6520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A0783F70-CA3A-49F4-B1B2-96104CCE2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7176E8F0-E95F-47A5-9060-8B6EAE6C3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523" y="19920"/>
            <a:ext cx="8468952" cy="694497"/>
          </a:xfrm>
        </p:spPr>
        <p:txBody>
          <a:bodyPr/>
          <a:lstStyle/>
          <a:p>
            <a:r>
              <a:rPr lang="fr-FR" sz="2800" dirty="0">
                <a:solidFill>
                  <a:srgbClr val="CF8182"/>
                </a:solidFill>
              </a:rPr>
              <a:t>Les 12 principes de la chimie verte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76E602CB-D0C0-43EB-B078-3B2FF40665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746"/>
          <a:stretch/>
        </p:blipFill>
        <p:spPr>
          <a:xfrm>
            <a:off x="1487279" y="946298"/>
            <a:ext cx="6169441" cy="36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37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844B2AC0-FDEA-4AAC-ABA6-3FBE4280B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39068"/>
            <a:ext cx="8496089" cy="1477805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="" xmlns:a16="http://schemas.microsoft.com/office/drawing/2014/main" id="{1503DD73-9C1C-480D-AD61-9E15EFEEE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04855A7B-F27F-4E9E-8A06-ECA79D206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>
                <a:solidFill>
                  <a:srgbClr val="CF8182"/>
                </a:solidFill>
              </a:rPr>
              <a:t>Synthèse d’une </a:t>
            </a:r>
            <a:r>
              <a:rPr lang="fr-FR" sz="2800" dirty="0" err="1">
                <a:solidFill>
                  <a:srgbClr val="CF8182"/>
                </a:solidFill>
              </a:rPr>
              <a:t>chalcone</a:t>
            </a:r>
            <a:endParaRPr lang="fr-FR" sz="2800" dirty="0">
              <a:solidFill>
                <a:srgbClr val="CF818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20248729-D03D-4F33-A509-BA9583042C81}"/>
              </a:ext>
            </a:extLst>
          </p:cNvPr>
          <p:cNvSpPr/>
          <p:nvPr/>
        </p:nvSpPr>
        <p:spPr>
          <a:xfrm>
            <a:off x="2342842" y="3014836"/>
            <a:ext cx="10342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fr-FR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fr-FR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(l)</a:t>
            </a:r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6AF8F263-CEDF-4A62-B998-39B213114E19}"/>
              </a:ext>
            </a:extLst>
          </p:cNvPr>
          <p:cNvSpPr/>
          <p:nvPr/>
        </p:nvSpPr>
        <p:spPr>
          <a:xfrm>
            <a:off x="351033" y="3014836"/>
            <a:ext cx="10342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fr-FR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fr-FR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O(l)</a:t>
            </a:r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A591B65D-C142-4ED6-A21B-AE54C3FA539C}"/>
              </a:ext>
            </a:extLst>
          </p:cNvPr>
          <p:cNvSpPr/>
          <p:nvPr/>
        </p:nvSpPr>
        <p:spPr>
          <a:xfrm>
            <a:off x="5758810" y="2994695"/>
            <a:ext cx="1263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fr-FR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17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fr-FR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16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(s)</a:t>
            </a:r>
            <a:r>
              <a:rPr lang="fr-FR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D9D6A21-0C85-4F60-9C34-38B42493BF88}"/>
              </a:ext>
            </a:extLst>
          </p:cNvPr>
          <p:cNvSpPr/>
          <p:nvPr/>
        </p:nvSpPr>
        <p:spPr>
          <a:xfrm>
            <a:off x="0" y="3916382"/>
            <a:ext cx="23335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M(C</a:t>
            </a:r>
            <a:r>
              <a:rPr lang="fr-FR" sz="16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fr-FR" sz="16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O)= 134,18 g/mol</a:t>
            </a:r>
            <a:endParaRPr lang="fr-FR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35162761-4BBF-439D-87C6-411C2316DD15}"/>
              </a:ext>
            </a:extLst>
          </p:cNvPr>
          <p:cNvSpPr/>
          <p:nvPr/>
        </p:nvSpPr>
        <p:spPr>
          <a:xfrm>
            <a:off x="2423781" y="3934333"/>
            <a:ext cx="23335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M(C</a:t>
            </a:r>
            <a:r>
              <a:rPr lang="fr-FR" sz="16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fr-FR" sz="16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16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)= 136,15 g/mol</a:t>
            </a:r>
            <a:endParaRPr lang="fr-FR" sz="1600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CFFECD2A-3469-4583-BBE2-95619179C26A}"/>
              </a:ext>
            </a:extLst>
          </p:cNvPr>
          <p:cNvSpPr/>
          <p:nvPr/>
        </p:nvSpPr>
        <p:spPr>
          <a:xfrm>
            <a:off x="5555760" y="3949516"/>
            <a:ext cx="22422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M(C</a:t>
            </a:r>
            <a:r>
              <a:rPr lang="fr-FR" sz="16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17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fr-FR" sz="16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16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16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)= 252 g/mol</a:t>
            </a:r>
            <a:r>
              <a:rPr lang="fr-FR" sz="16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fr-FR" sz="1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8069556" y="2180530"/>
            <a:ext cx="72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+ H</a:t>
            </a:r>
            <a:r>
              <a:rPr lang="fr-FR" baseline="-25000" dirty="0" smtClean="0"/>
              <a:t>2</a:t>
            </a:r>
            <a:r>
              <a:rPr lang="fr-FR" dirty="0" smtClean="0"/>
              <a:t>O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2232278" y="1257011"/>
            <a:ext cx="19030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4-méthylacétophénone</a:t>
            </a:r>
            <a:endParaRPr lang="fr-FR" sz="1400" dirty="0"/>
          </a:p>
        </p:txBody>
      </p:sp>
      <p:sp>
        <p:nvSpPr>
          <p:cNvPr id="14" name="ZoneTexte 13"/>
          <p:cNvSpPr txBox="1"/>
          <p:nvPr/>
        </p:nvSpPr>
        <p:spPr>
          <a:xfrm>
            <a:off x="0" y="1257011"/>
            <a:ext cx="19928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4-méthoxybenzaldéhyde</a:t>
            </a:r>
            <a:endParaRPr lang="fr-FR" sz="14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b="11384"/>
          <a:stretch/>
        </p:blipFill>
        <p:spPr>
          <a:xfrm>
            <a:off x="5793316" y="174288"/>
            <a:ext cx="3009900" cy="1339257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3951389" y="2514022"/>
            <a:ext cx="6140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400mg</a:t>
            </a:r>
            <a:endParaRPr lang="fr-FR" sz="1200" dirty="0"/>
          </a:p>
        </p:txBody>
      </p:sp>
      <p:sp>
        <p:nvSpPr>
          <p:cNvPr id="16" name="ZoneTexte 15"/>
          <p:cNvSpPr txBox="1"/>
          <p:nvPr/>
        </p:nvSpPr>
        <p:spPr>
          <a:xfrm>
            <a:off x="2219449" y="3527327"/>
            <a:ext cx="16086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V=1,3mL / n=9,7 </a:t>
            </a:r>
            <a:r>
              <a:rPr lang="fr-FR" sz="1200" dirty="0" err="1" smtClean="0"/>
              <a:t>mmol</a:t>
            </a:r>
            <a:r>
              <a:rPr lang="fr-FR" sz="1200" dirty="0" smtClean="0"/>
              <a:t> </a:t>
            </a:r>
            <a:endParaRPr lang="fr-FR" sz="1200" dirty="0"/>
          </a:p>
        </p:txBody>
      </p:sp>
      <p:sp>
        <p:nvSpPr>
          <p:cNvPr id="18" name="ZoneTexte 17"/>
          <p:cNvSpPr txBox="1"/>
          <p:nvPr/>
        </p:nvSpPr>
        <p:spPr>
          <a:xfrm>
            <a:off x="0" y="3538634"/>
            <a:ext cx="16086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V=1,2mL / n=9,8 </a:t>
            </a:r>
            <a:r>
              <a:rPr lang="fr-FR" sz="1200" dirty="0" err="1" smtClean="0"/>
              <a:t>mmol</a:t>
            </a:r>
            <a:r>
              <a:rPr lang="fr-FR" sz="1200" dirty="0" smtClean="0"/>
              <a:t> 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3319581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675048" y="54590"/>
            <a:ext cx="7543800" cy="694497"/>
          </a:xfrm>
        </p:spPr>
        <p:txBody>
          <a:bodyPr/>
          <a:lstStyle/>
          <a:p>
            <a:r>
              <a:rPr lang="fr-FR" sz="2800" dirty="0">
                <a:solidFill>
                  <a:srgbClr val="CF8182"/>
                </a:solidFill>
              </a:rPr>
              <a:t>Synthèse d’une </a:t>
            </a:r>
            <a:r>
              <a:rPr lang="fr-FR" sz="2800" dirty="0" err="1">
                <a:solidFill>
                  <a:srgbClr val="CF8182"/>
                </a:solidFill>
              </a:rPr>
              <a:t>chalcone</a:t>
            </a:r>
            <a:endParaRPr lang="fr-FR" sz="2800" dirty="0">
              <a:solidFill>
                <a:srgbClr val="CF8182"/>
              </a:solidFill>
            </a:endParaRPr>
          </a:p>
        </p:txBody>
      </p:sp>
      <p:pic>
        <p:nvPicPr>
          <p:cNvPr id="4" name="Espace réservé du contenu 6">
            <a:extLst>
              <a:ext uri="{FF2B5EF4-FFF2-40B4-BE49-F238E27FC236}">
                <a16:creationId xmlns:a16="http://schemas.microsoft.com/office/drawing/2014/main" xmlns="" id="{FBC54CC9-6A47-4C2E-AFA2-6C0CE07195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36" b="96516" l="1590" r="96460">
                        <a14:foregroundMark x1="19364" y1="46690" x2="14306" y2="47213"/>
                        <a14:foregroundMark x1="8647" y1="37887" x2="34971" y2="20906"/>
                        <a14:foregroundMark x1="34971" y1="20906" x2="40968" y2="22822"/>
                        <a14:foregroundMark x1="40968" y1="22822" x2="49061" y2="43206"/>
                        <a14:foregroundMark x1="49061" y1="43206" x2="48483" y2="56446"/>
                        <a14:foregroundMark x1="48483" y1="56446" x2="43642" y2="66725"/>
                        <a14:foregroundMark x1="39879" y1="69851" x2="9405" y2="95160"/>
                        <a14:foregroundMark x1="43642" y1="66725" x2="42882" y2="67356"/>
                        <a14:foregroundMark x1="24350" y1="64460" x2="36633" y2="52091"/>
                        <a14:foregroundMark x1="36633" y1="52091" x2="42558" y2="51394"/>
                        <a14:foregroundMark x1="42558" y1="51394" x2="43353" y2="53136"/>
                        <a14:foregroundMark x1="18569" y1="77875" x2="13078" y2="73868"/>
                        <a14:foregroundMark x1="13078" y1="73868" x2="42775" y2="43554"/>
                        <a14:foregroundMark x1="42775" y1="43554" x2="48555" y2="44774"/>
                        <a14:foregroundMark x1="48555" y1="44774" x2="44653" y2="43728"/>
                        <a14:foregroundMark x1="9610" y1="94599" x2="13367" y2="92509"/>
                        <a14:foregroundMark x1="9465" y1="38502" x2="3974" y2="42857"/>
                        <a14:foregroundMark x1="3974" y1="42857" x2="1590" y2="70035"/>
                        <a14:foregroundMark x1="1590" y1="70035" x2="7803" y2="92857"/>
                        <a14:foregroundMark x1="7803" y1="92857" x2="13295" y2="87631"/>
                        <a14:foregroundMark x1="13295" y1="87631" x2="14668" y2="60627"/>
                        <a14:foregroundMark x1="14668" y1="60627" x2="8960" y2="39721"/>
                        <a14:foregroundMark x1="5853" y1="47561" x2="5564" y2="45296"/>
                        <a14:foregroundMark x1="5202" y1="46167" x2="5564" y2="46341"/>
                        <a14:foregroundMark x1="5853" y1="44077" x2="5853" y2="44077"/>
                        <a14:foregroundMark x1="6214" y1="79094" x2="6575" y2="81185"/>
                        <a14:foregroundMark x1="68786" y1="4355" x2="68786" y2="13763"/>
                        <a14:foregroundMark x1="68786" y1="3484" x2="68786" y2="8188"/>
                        <a14:foregroundMark x1="68497" y1="6794" x2="68497" y2="4181"/>
                        <a14:foregroundMark x1="53179" y1="50174" x2="52529" y2="91986"/>
                        <a14:foregroundMark x1="52529" y1="91986" x2="74494" y2="96516"/>
                        <a14:foregroundMark x1="74494" y1="96516" x2="85116" y2="89547"/>
                        <a14:foregroundMark x1="85116" y1="89547" x2="85838" y2="56969"/>
                        <a14:foregroundMark x1="85838" y1="56969" x2="83743" y2="43554"/>
                        <a14:foregroundMark x1="83743" y1="43554" x2="76517" y2="44077"/>
                        <a14:foregroundMark x1="69220" y1="53136" x2="59176" y2="69861"/>
                        <a14:foregroundMark x1="59176" y1="69861" x2="56864" y2="81707"/>
                        <a14:foregroundMark x1="56864" y1="81707" x2="61344" y2="90070"/>
                        <a14:foregroundMark x1="61344" y1="90070" x2="74205" y2="89199"/>
                        <a14:foregroundMark x1="74205" y1="89199" x2="77095" y2="76481"/>
                        <a14:foregroundMark x1="77095" y1="76481" x2="76228" y2="63589"/>
                        <a14:foregroundMark x1="76228" y1="63589" x2="73988" y2="51394"/>
                        <a14:foregroundMark x1="73988" y1="51394" x2="68569" y2="56098"/>
                        <a14:foregroundMark x1="68569" y1="56098" x2="68497" y2="56098"/>
                        <a14:foregroundMark x1="66908" y1="62195" x2="63295" y2="72300"/>
                        <a14:foregroundMark x1="63295" y1="72300" x2="68425" y2="78049"/>
                        <a14:foregroundMark x1="68425" y1="78049" x2="71532" y2="67247"/>
                        <a14:foregroundMark x1="71532" y1="67247" x2="65607" y2="71951"/>
                        <a14:foregroundMark x1="65607" y1="71951" x2="63656" y2="82927"/>
                        <a14:foregroundMark x1="68497" y1="25610" x2="74205" y2="25087"/>
                        <a14:foregroundMark x1="74205" y1="25087" x2="85838" y2="25087"/>
                        <a14:foregroundMark x1="85838" y1="25087" x2="91257" y2="24564"/>
                        <a14:foregroundMark x1="91257" y1="24564" x2="96460" y2="29617"/>
                        <a14:foregroundMark x1="96460" y1="29617" x2="92847" y2="21951"/>
                        <a14:foregroundMark x1="92847" y1="21603" x2="87645" y2="25958"/>
                        <a14:foregroundMark x1="87645" y1="25958" x2="92558" y2="32230"/>
                        <a14:foregroundMark x1="92558" y1="32230" x2="90390" y2="19861"/>
                        <a14:foregroundMark x1="90390" y1="19861" x2="88584" y2="22125"/>
                        <a14:foregroundMark x1="88223" y1="22822" x2="88439" y2="20732"/>
                        <a14:foregroundMark x1="92702" y1="21080" x2="86994" y2="22997"/>
                        <a14:foregroundMark x1="86994" y1="22997" x2="88945" y2="35366"/>
                        <a14:foregroundMark x1="88945" y1="35366" x2="94581" y2="34669"/>
                        <a14:foregroundMark x1="94581" y1="34669" x2="95809" y2="21951"/>
                        <a14:foregroundMark x1="95809" y1="21951" x2="89234" y2="19164"/>
                        <a14:foregroundMark x1="89234" y1="19164" x2="85332" y2="30139"/>
                        <a14:foregroundMark x1="85332" y1="30139" x2="88078" y2="41638"/>
                        <a14:foregroundMark x1="88078" y1="41638" x2="93497" y2="39721"/>
                        <a14:foregroundMark x1="93497" y1="39721" x2="91040" y2="31533"/>
                        <a14:foregroundMark x1="88945" y1="37282" x2="90246" y2="50348"/>
                        <a14:foregroundMark x1="90246" y1="50348" x2="94364" y2="40767"/>
                        <a14:foregroundMark x1="94364" y1="40767" x2="95520" y2="27526"/>
                        <a14:foregroundMark x1="95520" y1="27526" x2="92197" y2="26481"/>
                        <a14:foregroundMark x1="85838" y1="37108" x2="79769" y2="38850"/>
                        <a14:foregroundMark x1="79769" y1="38850" x2="78540" y2="41115"/>
                        <a14:foregroundMark x1="96098" y1="23345" x2="90607" y2="20383"/>
                        <a14:foregroundMark x1="90607" y1="20383" x2="87500" y2="22822"/>
                        <a14:foregroundMark x1="85910" y1="78223" x2="91474" y2="75784"/>
                        <a14:foregroundMark x1="91474" y1="75784" x2="90607" y2="89024"/>
                        <a14:foregroundMark x1="90607" y1="89024" x2="85043" y2="87805"/>
                        <a14:foregroundMark x1="85043" y1="87805" x2="90173" y2="81185"/>
                        <a14:foregroundMark x1="90173" y1="81185" x2="89451" y2="83972"/>
                        <a14:foregroundMark x1="92341" y1="75261" x2="92847" y2="84669"/>
                        <a14:foregroundMark x1="91835" y1="75784" x2="95303" y2="86237"/>
                        <a14:foregroundMark x1="95303" y1="86237" x2="91040" y2="89895"/>
                        <a14:foregroundMark x1="92341" y1="75784" x2="92702" y2="82230"/>
                        <a14:foregroundMark x1="94436" y1="80314" x2="92486" y2="79443"/>
                        <a14:foregroundMark x1="94292" y1="78571" x2="94436" y2="77352"/>
                        <a14:backgroundMark x1="35332" y1="80836" x2="35332" y2="80836"/>
                        <a14:backgroundMark x1="43136" y1="67944" x2="33960" y2="83275"/>
                        <a14:backgroundMark x1="33960" y1="83275" x2="38656" y2="92509"/>
                        <a14:backgroundMark x1="38656" y1="92509" x2="42847" y2="82056"/>
                        <a14:backgroundMark x1="42847" y1="82056" x2="39957" y2="79965"/>
                        <a14:backgroundMark x1="2827" y1="79971" x2="4263" y2="87631"/>
                        <a14:backgroundMark x1="7610" y1="95143" x2="8454" y2="97038"/>
                        <a14:backgroundMark x1="7057" y1="93903" x2="7411" y2="94698"/>
                        <a14:backgroundMark x1="4263" y1="87631" x2="5934" y2="91381"/>
                        <a14:backgroundMark x1="8454" y1="97038" x2="2673" y2="99826"/>
                        <a14:backgroundMark x1="2673" y1="99826" x2="0" y2="88153"/>
                        <a14:backgroundMark x1="0" y1="88153" x2="506" y2="46341"/>
                        <a14:backgroundMark x1="506" y1="46341" x2="3613" y2="35366"/>
                        <a14:backgroundMark x1="3613" y1="35366" x2="8728" y2="36273"/>
                        <a14:backgroundMark x1="2240" y1="46167" x2="2095" y2="46690"/>
                        <a14:backgroundMark x1="2095" y1="44077" x2="1517" y2="449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8011"/>
          <a:stretch/>
        </p:blipFill>
        <p:spPr>
          <a:xfrm>
            <a:off x="3975238" y="673835"/>
            <a:ext cx="4568998" cy="3644900"/>
          </a:xfrm>
          <a:prstGeom prst="rect">
            <a:avLst/>
          </a:prstGeom>
        </p:spPr>
      </p:pic>
      <p:grpSp>
        <p:nvGrpSpPr>
          <p:cNvPr id="5" name="Groupe 126"/>
          <p:cNvGrpSpPr/>
          <p:nvPr/>
        </p:nvGrpSpPr>
        <p:grpSpPr>
          <a:xfrm>
            <a:off x="1304243" y="1211366"/>
            <a:ext cx="1345567" cy="2970080"/>
            <a:chOff x="6948262" y="2780928"/>
            <a:chExt cx="1345567" cy="2970080"/>
          </a:xfrm>
        </p:grpSpPr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6DEBDE08-DBC3-45FE-B35A-1A4430437CE0}"/>
                </a:ext>
              </a:extLst>
            </p:cNvPr>
            <p:cNvSpPr/>
            <p:nvPr/>
          </p:nvSpPr>
          <p:spPr>
            <a:xfrm>
              <a:off x="7185558" y="2912320"/>
              <a:ext cx="876369" cy="5742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7163573F-B458-4F86-B136-407E45B1E977}"/>
                </a:ext>
              </a:extLst>
            </p:cNvPr>
            <p:cNvSpPr/>
            <p:nvPr/>
          </p:nvSpPr>
          <p:spPr>
            <a:xfrm>
              <a:off x="7115448" y="2780928"/>
              <a:ext cx="1049678" cy="2066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grpSp>
          <p:nvGrpSpPr>
            <p:cNvPr id="8" name="Groupe 125"/>
            <p:cNvGrpSpPr/>
            <p:nvPr/>
          </p:nvGrpSpPr>
          <p:grpSpPr>
            <a:xfrm>
              <a:off x="6948262" y="3198719"/>
              <a:ext cx="1345567" cy="2552289"/>
              <a:chOff x="6948262" y="3198719"/>
              <a:chExt cx="1345567" cy="2552289"/>
            </a:xfrm>
          </p:grpSpPr>
          <p:grpSp>
            <p:nvGrpSpPr>
              <p:cNvPr id="9" name="Grouper 149">
                <a:extLst>
                  <a:ext uri="{FF2B5EF4-FFF2-40B4-BE49-F238E27FC236}">
                    <a16:creationId xmlns="" xmlns:a16="http://schemas.microsoft.com/office/drawing/2014/main" id="{DE77B0DB-BAC6-4050-AB88-C3042733C80C}"/>
                  </a:ext>
                </a:extLst>
              </p:cNvPr>
              <p:cNvGrpSpPr/>
              <p:nvPr/>
            </p:nvGrpSpPr>
            <p:grpSpPr>
              <a:xfrm>
                <a:off x="6950961" y="3328383"/>
                <a:ext cx="1342868" cy="2422625"/>
                <a:chOff x="0" y="0"/>
                <a:chExt cx="501650" cy="826770"/>
              </a:xfrm>
            </p:grpSpPr>
            <p:grpSp>
              <p:nvGrpSpPr>
                <p:cNvPr id="18" name="Grouper 499">
                  <a:extLst>
                    <a:ext uri="{FF2B5EF4-FFF2-40B4-BE49-F238E27FC236}">
                      <a16:creationId xmlns="" xmlns:a16="http://schemas.microsoft.com/office/drawing/2014/main" id="{347352C1-A3D3-4916-9CC7-A6376CDB245D}"/>
                    </a:ext>
                  </a:extLst>
                </p:cNvPr>
                <p:cNvGrpSpPr/>
                <p:nvPr/>
              </p:nvGrpSpPr>
              <p:grpSpPr>
                <a:xfrm>
                  <a:off x="0" y="629285"/>
                  <a:ext cx="501650" cy="197485"/>
                  <a:chOff x="0" y="0"/>
                  <a:chExt cx="641350" cy="222885"/>
                </a:xfrm>
              </p:grpSpPr>
              <p:sp>
                <p:nvSpPr>
                  <p:cNvPr id="25" name="Arrondir un rectangle avec un coin du même côté 501">
                    <a:extLst>
                      <a:ext uri="{FF2B5EF4-FFF2-40B4-BE49-F238E27FC236}">
                        <a16:creationId xmlns="" xmlns:a16="http://schemas.microsoft.com/office/drawing/2014/main" id="{5480BAB6-0991-4D15-837B-BCA8EE73806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0" y="6985"/>
                    <a:ext cx="641350" cy="215900"/>
                  </a:xfrm>
                  <a:prstGeom prst="round2SameRect">
                    <a:avLst>
                      <a:gd name="adj1" fmla="val 46667"/>
                      <a:gd name="adj2" fmla="val 50000"/>
                    </a:avLst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="" xmlns:a16="http://schemas.microsoft.com/office/drawing/2014/main" id="{C1E12072-B467-4907-8808-426B389CB7B0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641350" cy="8255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FFFF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  <p:sp>
              <p:nvSpPr>
                <p:cNvPr id="19" name="Rectangle 18">
                  <a:extLst>
                    <a:ext uri="{FF2B5EF4-FFF2-40B4-BE49-F238E27FC236}">
                      <a16:creationId xmlns="" xmlns:a16="http://schemas.microsoft.com/office/drawing/2014/main" id="{0B981122-6D93-4885-B81B-7CEA64583885}"/>
                    </a:ext>
                  </a:extLst>
                </p:cNvPr>
                <p:cNvSpPr/>
                <p:nvPr/>
              </p:nvSpPr>
              <p:spPr>
                <a:xfrm>
                  <a:off x="3810" y="626745"/>
                  <a:ext cx="494665" cy="7493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FFFF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/>
                </a:p>
              </p:txBody>
            </p:sp>
            <p:sp>
              <p:nvSpPr>
                <p:cNvPr id="20" name="Triangle isocèle 19">
                  <a:extLst>
                    <a:ext uri="{FF2B5EF4-FFF2-40B4-BE49-F238E27FC236}">
                      <a16:creationId xmlns="" xmlns:a16="http://schemas.microsoft.com/office/drawing/2014/main" id="{E7C8AF1B-8FE3-4307-A695-DBF0E054A776}"/>
                    </a:ext>
                  </a:extLst>
                </p:cNvPr>
                <p:cNvSpPr/>
                <p:nvPr/>
              </p:nvSpPr>
              <p:spPr>
                <a:xfrm>
                  <a:off x="3810" y="82550"/>
                  <a:ext cx="494665" cy="619760"/>
                </a:xfrm>
                <a:prstGeom prst="triangle">
                  <a:avLst/>
                </a:prstGeom>
                <a:noFill/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="" xmlns:a16="http://schemas.microsoft.com/office/drawing/2014/main" id="{9ECC6EBD-6FCE-4E5F-BBF9-77ACEBBB7989}"/>
                    </a:ext>
                  </a:extLst>
                </p:cNvPr>
                <p:cNvSpPr/>
                <p:nvPr/>
              </p:nvSpPr>
              <p:spPr>
                <a:xfrm>
                  <a:off x="180340" y="0"/>
                  <a:ext cx="140335" cy="33972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/>
                </a:p>
              </p:txBody>
            </p:sp>
            <p:grpSp>
              <p:nvGrpSpPr>
                <p:cNvPr id="22" name="Grouper 564">
                  <a:extLst>
                    <a:ext uri="{FF2B5EF4-FFF2-40B4-BE49-F238E27FC236}">
                      <a16:creationId xmlns="" xmlns:a16="http://schemas.microsoft.com/office/drawing/2014/main" id="{C24EDCD2-12F8-4271-84F3-79C72637F052}"/>
                    </a:ext>
                  </a:extLst>
                </p:cNvPr>
                <p:cNvGrpSpPr/>
                <p:nvPr/>
              </p:nvGrpSpPr>
              <p:grpSpPr>
                <a:xfrm>
                  <a:off x="3810" y="530225"/>
                  <a:ext cx="494665" cy="294005"/>
                  <a:chOff x="0" y="0"/>
                  <a:chExt cx="633095" cy="331451"/>
                </a:xfrm>
              </p:grpSpPr>
              <p:sp>
                <p:nvSpPr>
                  <p:cNvPr id="23" name="Arrondir un rectangle avec un coin du même côté 566">
                    <a:extLst>
                      <a:ext uri="{FF2B5EF4-FFF2-40B4-BE49-F238E27FC236}">
                        <a16:creationId xmlns="" xmlns:a16="http://schemas.microsoft.com/office/drawing/2014/main" id="{9C6B199E-5A1E-44E9-AA49-C7276E7ED06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0" y="109220"/>
                    <a:ext cx="633095" cy="222231"/>
                  </a:xfrm>
                  <a:prstGeom prst="round2SameRect">
                    <a:avLst>
                      <a:gd name="adj1" fmla="val 46667"/>
                      <a:gd name="adj2" fmla="val 50000"/>
                    </a:avLst>
                  </a:prstGeom>
                  <a:solidFill>
                    <a:srgbClr val="FFFFFF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24" name="Trapèze 23">
                    <a:extLst>
                      <a:ext uri="{FF2B5EF4-FFF2-40B4-BE49-F238E27FC236}">
                        <a16:creationId xmlns="" xmlns:a16="http://schemas.microsoft.com/office/drawing/2014/main" id="{03703774-D6EF-4E04-B1CD-70CC0EDEA982}"/>
                      </a:ext>
                    </a:extLst>
                  </p:cNvPr>
                  <p:cNvSpPr/>
                  <p:nvPr/>
                </p:nvSpPr>
                <p:spPr>
                  <a:xfrm>
                    <a:off x="5080" y="0"/>
                    <a:ext cx="622300" cy="198120"/>
                  </a:xfrm>
                  <a:prstGeom prst="trapezoid">
                    <a:avLst>
                      <a:gd name="adj" fmla="val 45513"/>
                    </a:avLst>
                  </a:prstGeom>
                  <a:solidFill>
                    <a:srgbClr val="FFFFFF"/>
                  </a:solidFill>
                  <a:ln>
                    <a:solidFill>
                      <a:srgbClr val="FFFF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</p:grpSp>
          <p:cxnSp>
            <p:nvCxnSpPr>
              <p:cNvPr id="10" name="Connecteur droit 9">
                <a:extLst>
                  <a:ext uri="{FF2B5EF4-FFF2-40B4-BE49-F238E27FC236}">
                    <a16:creationId xmlns="" xmlns:a16="http://schemas.microsoft.com/office/drawing/2014/main" id="{8F35840E-9A58-421E-BACD-E41738526BD4}"/>
                  </a:ext>
                </a:extLst>
              </p:cNvPr>
              <p:cNvCxnSpPr/>
              <p:nvPr/>
            </p:nvCxnSpPr>
            <p:spPr>
              <a:xfrm>
                <a:off x="7100618" y="5043855"/>
                <a:ext cx="1065125" cy="0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Rectangle 10">
                <a:extLst>
                  <a:ext uri="{FF2B5EF4-FFF2-40B4-BE49-F238E27FC236}">
                    <a16:creationId xmlns="" xmlns:a16="http://schemas.microsoft.com/office/drawing/2014/main" id="{E3099697-078A-40A9-B7C9-15D3135CB506}"/>
                  </a:ext>
                </a:extLst>
              </p:cNvPr>
              <p:cNvSpPr/>
              <p:nvPr/>
            </p:nvSpPr>
            <p:spPr>
              <a:xfrm rot="16200000">
                <a:off x="7153018" y="4199365"/>
                <a:ext cx="211112" cy="28501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4EBB177B-E762-403F-BCFD-E1F1AAC487D3}"/>
                  </a:ext>
                </a:extLst>
              </p:cNvPr>
              <p:cNvSpPr/>
              <p:nvPr/>
            </p:nvSpPr>
            <p:spPr>
              <a:xfrm rot="16200000">
                <a:off x="7146262" y="4062451"/>
                <a:ext cx="180000" cy="576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3" name="Triangle isocèle 12">
                <a:extLst>
                  <a:ext uri="{FF2B5EF4-FFF2-40B4-BE49-F238E27FC236}">
                    <a16:creationId xmlns="" xmlns:a16="http://schemas.microsoft.com/office/drawing/2014/main" id="{F20FFDBD-FF34-4225-B6B6-42595247620A}"/>
                  </a:ext>
                </a:extLst>
              </p:cNvPr>
              <p:cNvSpPr/>
              <p:nvPr/>
            </p:nvSpPr>
            <p:spPr>
              <a:xfrm>
                <a:off x="7185558" y="3198719"/>
                <a:ext cx="876369" cy="28788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4" name="Triangle isocèle 13">
                <a:extLst>
                  <a:ext uri="{FF2B5EF4-FFF2-40B4-BE49-F238E27FC236}">
                    <a16:creationId xmlns="" xmlns:a16="http://schemas.microsoft.com/office/drawing/2014/main" id="{8D014817-A420-4291-8ABF-A9799D6A092E}"/>
                  </a:ext>
                </a:extLst>
              </p:cNvPr>
              <p:cNvSpPr/>
              <p:nvPr/>
            </p:nvSpPr>
            <p:spPr>
              <a:xfrm rot="10800000">
                <a:off x="7185558" y="3486302"/>
                <a:ext cx="876369" cy="294079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3325EB11-CEAD-4248-9094-97847FF1CB90}"/>
                  </a:ext>
                </a:extLst>
              </p:cNvPr>
              <p:cNvSpPr/>
              <p:nvPr/>
            </p:nvSpPr>
            <p:spPr>
              <a:xfrm>
                <a:off x="7461072" y="3616264"/>
                <a:ext cx="315183" cy="4779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26CA3F78-CDBF-4700-9BEA-0687B5C93C88}"/>
                  </a:ext>
                </a:extLst>
              </p:cNvPr>
              <p:cNvSpPr/>
              <p:nvPr/>
            </p:nvSpPr>
            <p:spPr>
              <a:xfrm>
                <a:off x="7433714" y="3675873"/>
                <a:ext cx="375663" cy="41833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349062FD-68B8-4364-BBD4-B47A2F94D1FE}"/>
                  </a:ext>
                </a:extLst>
              </p:cNvPr>
              <p:cNvSpPr/>
              <p:nvPr/>
            </p:nvSpPr>
            <p:spPr>
              <a:xfrm>
                <a:off x="7443676" y="3607633"/>
                <a:ext cx="360000" cy="517382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7" name="ZoneTexte 26"/>
          <p:cNvSpPr txBox="1"/>
          <p:nvPr/>
        </p:nvSpPr>
        <p:spPr>
          <a:xfrm>
            <a:off x="936530" y="4335405"/>
            <a:ext cx="2192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Essorage sur B</a:t>
            </a:r>
            <a:r>
              <a:rPr lang="fr-FR" dirty="0" smtClean="0"/>
              <a:t>üchner</a:t>
            </a:r>
          </a:p>
          <a:p>
            <a:r>
              <a:rPr lang="fr-FR" dirty="0" smtClean="0"/>
              <a:t>      Puis Etuvage 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28" name="ZoneTexte 27"/>
          <p:cNvSpPr txBox="1"/>
          <p:nvPr/>
        </p:nvSpPr>
        <p:spPr>
          <a:xfrm>
            <a:off x="4541531" y="4399536"/>
            <a:ext cx="3576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Mesure de la température de fusion</a:t>
            </a:r>
            <a:endParaRPr lang="fr-FR" dirty="0"/>
          </a:p>
        </p:txBody>
      </p:sp>
      <p:sp>
        <p:nvSpPr>
          <p:cNvPr id="29" name="Flèche vers la gauche 28"/>
          <p:cNvSpPr/>
          <p:nvPr/>
        </p:nvSpPr>
        <p:spPr>
          <a:xfrm>
            <a:off x="962186" y="2667942"/>
            <a:ext cx="564484" cy="218053"/>
          </a:xfrm>
          <a:prstGeom prst="lef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ZoneTexte 29"/>
          <p:cNvSpPr txBox="1"/>
          <p:nvPr/>
        </p:nvSpPr>
        <p:spPr>
          <a:xfrm>
            <a:off x="115459" y="2603811"/>
            <a:ext cx="8251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Aspiration </a:t>
            </a:r>
            <a:endParaRPr lang="fr-FR" sz="1200" dirty="0"/>
          </a:p>
        </p:txBody>
      </p:sp>
      <p:sp>
        <p:nvSpPr>
          <p:cNvPr id="31" name="ZoneTexte 30"/>
          <p:cNvSpPr txBox="1"/>
          <p:nvPr/>
        </p:nvSpPr>
        <p:spPr>
          <a:xfrm>
            <a:off x="4118168" y="1192878"/>
            <a:ext cx="1340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T</a:t>
            </a:r>
            <a:r>
              <a:rPr lang="fr-FR" b="1" baseline="-25000" dirty="0" err="1"/>
              <a:t>fus</a:t>
            </a:r>
            <a:r>
              <a:rPr lang="fr-FR" b="1" baseline="30000" dirty="0" err="1"/>
              <a:t>tab</a:t>
            </a:r>
            <a:r>
              <a:rPr lang="fr-FR" b="1" baseline="30000" dirty="0"/>
              <a:t> </a:t>
            </a:r>
            <a:r>
              <a:rPr lang="fr-FR" b="1" dirty="0"/>
              <a:t>= 98°C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30865632"/>
      </p:ext>
    </p:extLst>
  </p:cSld>
  <p:clrMapOvr>
    <a:masterClrMapping/>
  </p:clrMapOvr>
</p:sld>
</file>

<file path=ppt/theme/theme1.xml><?xml version="1.0" encoding="utf-8"?>
<a:theme xmlns:a="http://schemas.openxmlformats.org/drawingml/2006/main" name="Titr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xt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Merci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texte 2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ersonnalisé 1">
    <a:dk1>
      <a:sysClr val="windowText" lastClr="000000"/>
    </a:dk1>
    <a:lt1>
      <a:sysClr val="window" lastClr="FFFFFF"/>
    </a:lt1>
    <a:dk2>
      <a:srgbClr val="455F51"/>
    </a:dk2>
    <a:lt2>
      <a:srgbClr val="E2DFCC"/>
    </a:lt2>
    <a:accent1>
      <a:srgbClr val="C1DF87"/>
    </a:accent1>
    <a:accent2>
      <a:srgbClr val="00B050"/>
    </a:accent2>
    <a:accent3>
      <a:srgbClr val="37A76F"/>
    </a:accent3>
    <a:accent4>
      <a:srgbClr val="44C1A3"/>
    </a:accent4>
    <a:accent5>
      <a:srgbClr val="4EB3CF"/>
    </a:accent5>
    <a:accent6>
      <a:srgbClr val="51C3F9"/>
    </a:accent6>
    <a:hlink>
      <a:srgbClr val="EE7B08"/>
    </a:hlink>
    <a:folHlink>
      <a:srgbClr val="977B2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5930</TotalTime>
  <Words>561</Words>
  <Application>Microsoft Macintosh PowerPoint</Application>
  <PresentationFormat>Personnalisé</PresentationFormat>
  <Paragraphs>143</Paragraphs>
  <Slides>20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4</vt:i4>
      </vt:variant>
      <vt:variant>
        <vt:lpstr>Titres des diapositives</vt:lpstr>
      </vt:variant>
      <vt:variant>
        <vt:i4>20</vt:i4>
      </vt:variant>
    </vt:vector>
  </HeadingPairs>
  <TitlesOfParts>
    <vt:vector size="24" baseType="lpstr">
      <vt:lpstr>Titre</vt:lpstr>
      <vt:lpstr>texte</vt:lpstr>
      <vt:lpstr>Merci</vt:lpstr>
      <vt:lpstr>texte 2</vt:lpstr>
      <vt:lpstr>Chimie durable</vt:lpstr>
      <vt:lpstr>Révolution de la chimie : fin XVIII / début XIX</vt:lpstr>
      <vt:lpstr>Présentation PowerPoint</vt:lpstr>
      <vt:lpstr>Présentation PowerPoint</vt:lpstr>
      <vt:lpstr>Présentation PowerPoint</vt:lpstr>
      <vt:lpstr>Présentation PowerPoint</vt:lpstr>
      <vt:lpstr>Les 12 principes de la chimie verte</vt:lpstr>
      <vt:lpstr>Synthèse d’une chalcone</vt:lpstr>
      <vt:lpstr>Synthèse d’une chalcone</vt:lpstr>
      <vt:lpstr>Synthèse de l’Ibuprofène</vt:lpstr>
      <vt:lpstr>Présentation PowerPoint</vt:lpstr>
      <vt:lpstr>Procédé de BHC</vt:lpstr>
      <vt:lpstr>Catalyse : Applications</vt:lpstr>
      <vt:lpstr>Extraction de la caséine du lait </vt:lpstr>
      <vt:lpstr>Présentation PowerPoint</vt:lpstr>
      <vt:lpstr>Electrolyse de l’eau</vt:lpstr>
      <vt:lpstr>Electrolyse de l’eau</vt:lpstr>
      <vt:lpstr>Electrolyse de l’eau</vt:lpstr>
      <vt:lpstr>Le dihydrogène, moyen de stockage de l’énergie</vt:lpstr>
      <vt:lpstr>Présentation PowerPoint</vt:lpstr>
    </vt:vector>
  </TitlesOfParts>
  <Company>RENAULT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PIRONNEAU Marc</dc:creator>
  <dc:description/>
  <cp:lastModifiedBy>matthis chapon</cp:lastModifiedBy>
  <cp:revision>69</cp:revision>
  <cp:lastPrinted>2015-03-31T14:07:15Z</cp:lastPrinted>
  <dcterms:created xsi:type="dcterms:W3CDTF">2020-03-24T08:48:58Z</dcterms:created>
  <dcterms:modified xsi:type="dcterms:W3CDTF">2020-06-19T22:02:14Z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RENAULT DeSign</vt:lpwstr>
  </property>
  <property fmtid="{D5CDD505-2E9C-101B-9397-08002B2CF9AE}" pid="4" name="ContentTypeId">
    <vt:lpwstr>0x0101008477E3DB2009FC49ADD3BBFEB391E983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MSIP_Label_fd1c0902-ed92-4fed-896d-2e7725de02d4_ActionId">
    <vt:lpwstr>bfe6ccbd-fb37-4aeb-8e54-00004c58dbb4</vt:lpwstr>
  </property>
  <property fmtid="{D5CDD505-2E9C-101B-9397-08002B2CF9AE}" pid="10" name="MSIP_Label_fd1c0902-ed92-4fed-896d-2e7725de02d4_ContentBits">
    <vt:lpwstr>2</vt:lpwstr>
  </property>
  <property fmtid="{D5CDD505-2E9C-101B-9397-08002B2CF9AE}" pid="11" name="MSIP_Label_fd1c0902-ed92-4fed-896d-2e7725de02d4_Enabled">
    <vt:lpwstr>true</vt:lpwstr>
  </property>
  <property fmtid="{D5CDD505-2E9C-101B-9397-08002B2CF9AE}" pid="12" name="MSIP_Label_fd1c0902-ed92-4fed-896d-2e7725de02d4_Method">
    <vt:lpwstr>Standard</vt:lpwstr>
  </property>
  <property fmtid="{D5CDD505-2E9C-101B-9397-08002B2CF9AE}" pid="13" name="MSIP_Label_fd1c0902-ed92-4fed-896d-2e7725de02d4_Name">
    <vt:lpwstr>Anyone (not protected)</vt:lpwstr>
  </property>
  <property fmtid="{D5CDD505-2E9C-101B-9397-08002B2CF9AE}" pid="14" name="MSIP_Label_fd1c0902-ed92-4fed-896d-2e7725de02d4_SetDate">
    <vt:lpwstr>2020-03-24T08:50:27Z</vt:lpwstr>
  </property>
  <property fmtid="{D5CDD505-2E9C-101B-9397-08002B2CF9AE}" pid="15" name="MSIP_Label_fd1c0902-ed92-4fed-896d-2e7725de02d4_SiteId">
    <vt:lpwstr>d6b0bbee-7cd9-4d60-bce6-4a67b543e2ae</vt:lpwstr>
  </property>
  <property fmtid="{D5CDD505-2E9C-101B-9397-08002B2CF9AE}" pid="16" name="Notes">
    <vt:i4>0</vt:i4>
  </property>
  <property fmtid="{D5CDD505-2E9C-101B-9397-08002B2CF9AE}" pid="17" name="PresentationFormat">
    <vt:lpwstr>Affichage à l'écran (16:9)</vt:lpwstr>
  </property>
  <property fmtid="{D5CDD505-2E9C-101B-9397-08002B2CF9AE}" pid="18" name="ScaleCrop">
    <vt:bool>false</vt:bool>
  </property>
  <property fmtid="{D5CDD505-2E9C-101B-9397-08002B2CF9AE}" pid="19" name="ShareDoc">
    <vt:bool>false</vt:bool>
  </property>
  <property fmtid="{D5CDD505-2E9C-101B-9397-08002B2CF9AE}" pid="20" name="Slides">
    <vt:i4>5</vt:i4>
  </property>
</Properties>
</file>